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81" r:id="rId8"/>
    <p:sldId id="262" r:id="rId9"/>
    <p:sldId id="286" r:id="rId10"/>
    <p:sldId id="263" r:id="rId11"/>
    <p:sldId id="268" r:id="rId12"/>
    <p:sldId id="269" r:id="rId13"/>
    <p:sldId id="285" r:id="rId14"/>
    <p:sldId id="287" r:id="rId15"/>
    <p:sldId id="264" r:id="rId16"/>
    <p:sldId id="272" r:id="rId17"/>
    <p:sldId id="288" r:id="rId18"/>
    <p:sldId id="273" r:id="rId19"/>
  </p:sldIdLst>
  <p:sldSz cx="18288000" cy="10287000"/>
  <p:notesSz cx="6858000" cy="9144000"/>
  <p:embeddedFontLst>
    <p:embeddedFont>
      <p:font typeface="Amatic SC Bold" panose="020B0604020202020204" charset="-79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algun Gothic Semilight" panose="020B0502040204020203" pitchFamily="34" charset="-128"/>
      <p:regular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Nunito Bold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00" autoAdjust="0"/>
    <p:restoredTop sz="94638" autoAdjust="0"/>
  </p:normalViewPr>
  <p:slideViewPr>
    <p:cSldViewPr>
      <p:cViewPr varScale="1">
        <p:scale>
          <a:sx n="41" d="100"/>
          <a:sy n="41" d="100"/>
        </p:scale>
        <p:origin x="57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CA300-B751-D14B-9195-3DB0BAEEA357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AB4EE-2354-0540-8AC9-61387AD2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34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6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4.svg"/><Relationship Id="rId5" Type="http://schemas.openxmlformats.org/officeDocument/2006/relationships/image" Target="../media/image6.sv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32.sv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0.svg"/><Relationship Id="rId7" Type="http://schemas.openxmlformats.org/officeDocument/2006/relationships/image" Target="../media/image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4.svg"/><Relationship Id="rId5" Type="http://schemas.openxmlformats.org/officeDocument/2006/relationships/image" Target="../media/image62.svg"/><Relationship Id="rId10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978" y="1023349"/>
            <a:ext cx="15168401" cy="8139291"/>
            <a:chOff x="0" y="0"/>
            <a:chExt cx="4596485" cy="2466452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573625" cy="2438512"/>
            </a:xfrm>
            <a:custGeom>
              <a:avLst/>
              <a:gdLst/>
              <a:ahLst/>
              <a:cxnLst/>
              <a:rect l="l" t="t" r="r" b="b"/>
              <a:pathLst>
                <a:path w="4573625" h="2438512">
                  <a:moveTo>
                    <a:pt x="4573625" y="2438512"/>
                  </a:moveTo>
                  <a:lnTo>
                    <a:pt x="0" y="2430892"/>
                  </a:lnTo>
                  <a:lnTo>
                    <a:pt x="0" y="858967"/>
                  </a:lnTo>
                  <a:lnTo>
                    <a:pt x="17780" y="19050"/>
                  </a:lnTo>
                  <a:lnTo>
                    <a:pt x="2278654" y="0"/>
                  </a:lnTo>
                  <a:lnTo>
                    <a:pt x="4554575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4602835" cy="2465182"/>
            </a:xfrm>
            <a:custGeom>
              <a:avLst/>
              <a:gdLst/>
              <a:ahLst/>
              <a:cxnLst/>
              <a:rect l="l" t="t" r="r" b="b"/>
              <a:pathLst>
                <a:path w="4602835" h="2465182">
                  <a:moveTo>
                    <a:pt x="4568545" y="21590"/>
                  </a:moveTo>
                  <a:cubicBezTo>
                    <a:pt x="4569815" y="34290"/>
                    <a:pt x="4569815" y="44450"/>
                    <a:pt x="4571085" y="54610"/>
                  </a:cubicBezTo>
                  <a:cubicBezTo>
                    <a:pt x="4573625" y="100535"/>
                    <a:pt x="4574895" y="152946"/>
                    <a:pt x="4577435" y="203486"/>
                  </a:cubicBezTo>
                  <a:cubicBezTo>
                    <a:pt x="4577435" y="276488"/>
                    <a:pt x="4590135" y="1715933"/>
                    <a:pt x="4596485" y="1788934"/>
                  </a:cubicBezTo>
                  <a:cubicBezTo>
                    <a:pt x="4602835" y="1899373"/>
                    <a:pt x="4599025" y="2011683"/>
                    <a:pt x="4599025" y="2122122"/>
                  </a:cubicBezTo>
                  <a:cubicBezTo>
                    <a:pt x="4599025" y="2219458"/>
                    <a:pt x="4600295" y="2309306"/>
                    <a:pt x="4601565" y="2404222"/>
                  </a:cubicBezTo>
                  <a:cubicBezTo>
                    <a:pt x="4601565" y="2425812"/>
                    <a:pt x="4601565" y="2439782"/>
                    <a:pt x="4601565" y="2463912"/>
                  </a:cubicBezTo>
                  <a:cubicBezTo>
                    <a:pt x="4578705" y="2463912"/>
                    <a:pt x="4558385" y="2465182"/>
                    <a:pt x="4528697" y="2463912"/>
                  </a:cubicBezTo>
                  <a:cubicBezTo>
                    <a:pt x="4297256" y="2458832"/>
                    <a:pt x="4062255" y="2465182"/>
                    <a:pt x="3830814" y="2460102"/>
                  </a:cubicBezTo>
                  <a:cubicBezTo>
                    <a:pt x="3691950" y="2456292"/>
                    <a:pt x="3556646" y="2458832"/>
                    <a:pt x="3417782" y="2456292"/>
                  </a:cubicBezTo>
                  <a:cubicBezTo>
                    <a:pt x="3353690" y="2455022"/>
                    <a:pt x="3289599" y="2453752"/>
                    <a:pt x="3225508" y="2452482"/>
                  </a:cubicBezTo>
                  <a:cubicBezTo>
                    <a:pt x="3186341" y="2452482"/>
                    <a:pt x="3150735" y="2453752"/>
                    <a:pt x="3111568" y="2453752"/>
                  </a:cubicBezTo>
                  <a:cubicBezTo>
                    <a:pt x="3011871" y="2452482"/>
                    <a:pt x="2737702" y="2453752"/>
                    <a:pt x="2638005" y="2452482"/>
                  </a:cubicBezTo>
                  <a:cubicBezTo>
                    <a:pt x="2566792" y="2451212"/>
                    <a:pt x="1142542" y="2460102"/>
                    <a:pt x="1071330" y="2458832"/>
                  </a:cubicBezTo>
                  <a:cubicBezTo>
                    <a:pt x="1053527" y="2458832"/>
                    <a:pt x="1032163" y="2460102"/>
                    <a:pt x="1014360" y="2460102"/>
                  </a:cubicBezTo>
                  <a:cubicBezTo>
                    <a:pt x="971632" y="2460102"/>
                    <a:pt x="932465" y="2461372"/>
                    <a:pt x="889738" y="2461372"/>
                  </a:cubicBezTo>
                  <a:cubicBezTo>
                    <a:pt x="782919" y="2461372"/>
                    <a:pt x="679661" y="2460102"/>
                    <a:pt x="572842" y="2458832"/>
                  </a:cubicBezTo>
                  <a:cubicBezTo>
                    <a:pt x="508751" y="2457562"/>
                    <a:pt x="444660" y="2456292"/>
                    <a:pt x="384129" y="2455022"/>
                  </a:cubicBezTo>
                  <a:cubicBezTo>
                    <a:pt x="270189" y="2453752"/>
                    <a:pt x="156249" y="2452482"/>
                    <a:pt x="48260" y="2452482"/>
                  </a:cubicBezTo>
                  <a:cubicBezTo>
                    <a:pt x="38100" y="2452482"/>
                    <a:pt x="29210" y="2452482"/>
                    <a:pt x="19050" y="2451212"/>
                  </a:cubicBezTo>
                  <a:cubicBezTo>
                    <a:pt x="10160" y="2449942"/>
                    <a:pt x="5080" y="2443592"/>
                    <a:pt x="7620" y="2434702"/>
                  </a:cubicBezTo>
                  <a:cubicBezTo>
                    <a:pt x="16510" y="2402898"/>
                    <a:pt x="12700" y="2356102"/>
                    <a:pt x="11430" y="2307434"/>
                  </a:cubicBezTo>
                  <a:cubicBezTo>
                    <a:pt x="10160" y="2208226"/>
                    <a:pt x="6350" y="2110891"/>
                    <a:pt x="7620" y="2011683"/>
                  </a:cubicBezTo>
                  <a:cubicBezTo>
                    <a:pt x="5080" y="1888142"/>
                    <a:pt x="0" y="358849"/>
                    <a:pt x="7620" y="233435"/>
                  </a:cubicBezTo>
                  <a:cubicBezTo>
                    <a:pt x="8890" y="209102"/>
                    <a:pt x="7620" y="182896"/>
                    <a:pt x="8890" y="158562"/>
                  </a:cubicBezTo>
                  <a:cubicBezTo>
                    <a:pt x="10160" y="119253"/>
                    <a:pt x="12700" y="762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233" y="30480"/>
                    <a:pt x="124203" y="29210"/>
                  </a:cubicBezTo>
                  <a:cubicBezTo>
                    <a:pt x="220340" y="25400"/>
                    <a:pt x="316477" y="22860"/>
                    <a:pt x="416175" y="20320"/>
                  </a:cubicBezTo>
                  <a:cubicBezTo>
                    <a:pt x="483827" y="17780"/>
                    <a:pt x="551478" y="16510"/>
                    <a:pt x="615570" y="13970"/>
                  </a:cubicBezTo>
                  <a:cubicBezTo>
                    <a:pt x="679661" y="11430"/>
                    <a:pt x="747313" y="8890"/>
                    <a:pt x="811404" y="8890"/>
                  </a:cubicBezTo>
                  <a:cubicBezTo>
                    <a:pt x="882617" y="7620"/>
                    <a:pt x="953829" y="10160"/>
                    <a:pt x="1025042" y="8890"/>
                  </a:cubicBezTo>
                  <a:cubicBezTo>
                    <a:pt x="1114057" y="8890"/>
                    <a:pt x="2727021" y="6350"/>
                    <a:pt x="2816036" y="5080"/>
                  </a:cubicBezTo>
                  <a:cubicBezTo>
                    <a:pt x="2901491" y="3810"/>
                    <a:pt x="2986946" y="2540"/>
                    <a:pt x="3075962" y="2540"/>
                  </a:cubicBezTo>
                  <a:cubicBezTo>
                    <a:pt x="3221947" y="1270"/>
                    <a:pt x="3364372" y="0"/>
                    <a:pt x="3510358" y="0"/>
                  </a:cubicBezTo>
                  <a:cubicBezTo>
                    <a:pt x="3570889" y="0"/>
                    <a:pt x="3634980" y="2540"/>
                    <a:pt x="3695511" y="2540"/>
                  </a:cubicBezTo>
                  <a:cubicBezTo>
                    <a:pt x="3862860" y="3810"/>
                    <a:pt x="4033770" y="5080"/>
                    <a:pt x="4201119" y="7620"/>
                  </a:cubicBezTo>
                  <a:cubicBezTo>
                    <a:pt x="4290135" y="8890"/>
                    <a:pt x="4379151" y="12700"/>
                    <a:pt x="4468166" y="16510"/>
                  </a:cubicBezTo>
                  <a:cubicBezTo>
                    <a:pt x="4489530" y="16510"/>
                    <a:pt x="4510894" y="16510"/>
                    <a:pt x="4528697" y="16510"/>
                  </a:cubicBezTo>
                  <a:cubicBezTo>
                    <a:pt x="4549495" y="17780"/>
                    <a:pt x="4558385" y="20320"/>
                    <a:pt x="4568545" y="21590"/>
                  </a:cubicBezTo>
                  <a:close/>
                  <a:moveTo>
                    <a:pt x="4578705" y="2447402"/>
                  </a:moveTo>
                  <a:cubicBezTo>
                    <a:pt x="4579975" y="2430892"/>
                    <a:pt x="4581245" y="2418192"/>
                    <a:pt x="4581245" y="2405492"/>
                  </a:cubicBezTo>
                  <a:cubicBezTo>
                    <a:pt x="4579975" y="2299947"/>
                    <a:pt x="4578705" y="2200739"/>
                    <a:pt x="4578705" y="2094044"/>
                  </a:cubicBezTo>
                  <a:cubicBezTo>
                    <a:pt x="4578705" y="2045377"/>
                    <a:pt x="4581245" y="1996709"/>
                    <a:pt x="4579975" y="1948041"/>
                  </a:cubicBezTo>
                  <a:cubicBezTo>
                    <a:pt x="4579975" y="1903117"/>
                    <a:pt x="4578705" y="1856321"/>
                    <a:pt x="4577435" y="1811396"/>
                  </a:cubicBezTo>
                  <a:cubicBezTo>
                    <a:pt x="4572355" y="1742138"/>
                    <a:pt x="4560925" y="308309"/>
                    <a:pt x="4560925" y="239051"/>
                  </a:cubicBezTo>
                  <a:cubicBezTo>
                    <a:pt x="4558385" y="181024"/>
                    <a:pt x="4555845" y="121125"/>
                    <a:pt x="4553305" y="63500"/>
                  </a:cubicBezTo>
                  <a:cubicBezTo>
                    <a:pt x="4552035" y="44450"/>
                    <a:pt x="4550765" y="43180"/>
                    <a:pt x="4518015" y="41910"/>
                  </a:cubicBezTo>
                  <a:cubicBezTo>
                    <a:pt x="4507333" y="41910"/>
                    <a:pt x="4500212" y="41910"/>
                    <a:pt x="4489530" y="40640"/>
                  </a:cubicBezTo>
                  <a:cubicBezTo>
                    <a:pt x="4400514" y="36830"/>
                    <a:pt x="4307938" y="31750"/>
                    <a:pt x="4218922" y="30480"/>
                  </a:cubicBezTo>
                  <a:cubicBezTo>
                    <a:pt x="4001724" y="26670"/>
                    <a:pt x="3780965" y="25400"/>
                    <a:pt x="3563768" y="22860"/>
                  </a:cubicBezTo>
                  <a:cubicBezTo>
                    <a:pt x="3531722" y="22860"/>
                    <a:pt x="3496116" y="22860"/>
                    <a:pt x="3464070" y="22860"/>
                  </a:cubicBezTo>
                  <a:cubicBezTo>
                    <a:pt x="3410661" y="22860"/>
                    <a:pt x="3357251" y="22860"/>
                    <a:pt x="3307403" y="22860"/>
                  </a:cubicBezTo>
                  <a:cubicBezTo>
                    <a:pt x="3193463" y="22860"/>
                    <a:pt x="3079522" y="22860"/>
                    <a:pt x="2969143" y="24130"/>
                  </a:cubicBezTo>
                  <a:cubicBezTo>
                    <a:pt x="2873006" y="25400"/>
                    <a:pt x="1252922" y="29210"/>
                    <a:pt x="1156785" y="29210"/>
                  </a:cubicBezTo>
                  <a:cubicBezTo>
                    <a:pt x="1000117" y="29210"/>
                    <a:pt x="843450" y="26670"/>
                    <a:pt x="686782" y="33020"/>
                  </a:cubicBezTo>
                  <a:cubicBezTo>
                    <a:pt x="604888" y="36830"/>
                    <a:pt x="526554" y="36830"/>
                    <a:pt x="448220" y="38100"/>
                  </a:cubicBezTo>
                  <a:cubicBezTo>
                    <a:pt x="312917" y="41910"/>
                    <a:pt x="177613" y="45720"/>
                    <a:pt x="49530" y="50800"/>
                  </a:cubicBezTo>
                  <a:cubicBezTo>
                    <a:pt x="36830" y="50800"/>
                    <a:pt x="34290" y="53340"/>
                    <a:pt x="33020" y="70585"/>
                  </a:cubicBezTo>
                  <a:cubicBezTo>
                    <a:pt x="31750" y="104279"/>
                    <a:pt x="31750" y="137972"/>
                    <a:pt x="30480" y="171665"/>
                  </a:cubicBezTo>
                  <a:cubicBezTo>
                    <a:pt x="29210" y="227820"/>
                    <a:pt x="26670" y="282103"/>
                    <a:pt x="25400" y="338259"/>
                  </a:cubicBezTo>
                  <a:cubicBezTo>
                    <a:pt x="20320" y="398157"/>
                    <a:pt x="26670" y="1861936"/>
                    <a:pt x="29210" y="1921835"/>
                  </a:cubicBezTo>
                  <a:cubicBezTo>
                    <a:pt x="29210" y="1985477"/>
                    <a:pt x="29210" y="2050992"/>
                    <a:pt x="30480" y="2114634"/>
                  </a:cubicBezTo>
                  <a:cubicBezTo>
                    <a:pt x="30480" y="2161430"/>
                    <a:pt x="33020" y="2208226"/>
                    <a:pt x="33020" y="2255022"/>
                  </a:cubicBezTo>
                  <a:cubicBezTo>
                    <a:pt x="33020" y="2305562"/>
                    <a:pt x="33020" y="2356102"/>
                    <a:pt x="31750" y="2405492"/>
                  </a:cubicBezTo>
                  <a:cubicBezTo>
                    <a:pt x="31750" y="2409302"/>
                    <a:pt x="31750" y="2411842"/>
                    <a:pt x="31750" y="2415652"/>
                  </a:cubicBezTo>
                  <a:cubicBezTo>
                    <a:pt x="31750" y="2425812"/>
                    <a:pt x="35560" y="2429622"/>
                    <a:pt x="44450" y="2429622"/>
                  </a:cubicBezTo>
                  <a:cubicBezTo>
                    <a:pt x="74355" y="2429622"/>
                    <a:pt x="124203" y="2430892"/>
                    <a:pt x="170492" y="2430892"/>
                  </a:cubicBezTo>
                  <a:cubicBezTo>
                    <a:pt x="238143" y="2430892"/>
                    <a:pt x="309356" y="2428352"/>
                    <a:pt x="377008" y="2430892"/>
                  </a:cubicBezTo>
                  <a:cubicBezTo>
                    <a:pt x="487387" y="2434702"/>
                    <a:pt x="597767" y="2437242"/>
                    <a:pt x="708146" y="2435972"/>
                  </a:cubicBezTo>
                  <a:cubicBezTo>
                    <a:pt x="779358" y="2434702"/>
                    <a:pt x="847010" y="2437242"/>
                    <a:pt x="918223" y="2437242"/>
                  </a:cubicBezTo>
                  <a:cubicBezTo>
                    <a:pt x="1021481" y="2437242"/>
                    <a:pt x="1124739" y="2435972"/>
                    <a:pt x="1227997" y="2437242"/>
                  </a:cubicBezTo>
                  <a:cubicBezTo>
                    <a:pt x="1381104" y="2438512"/>
                    <a:pt x="3061719" y="2428352"/>
                    <a:pt x="3218387" y="2430892"/>
                  </a:cubicBezTo>
                  <a:cubicBezTo>
                    <a:pt x="3286039" y="2432162"/>
                    <a:pt x="3353690" y="2433432"/>
                    <a:pt x="3417782" y="2433432"/>
                  </a:cubicBezTo>
                  <a:cubicBezTo>
                    <a:pt x="3535282" y="2435972"/>
                    <a:pt x="3649222" y="2432162"/>
                    <a:pt x="3766723" y="2435972"/>
                  </a:cubicBezTo>
                  <a:cubicBezTo>
                    <a:pt x="3862860" y="2438512"/>
                    <a:pt x="3958997" y="2438512"/>
                    <a:pt x="4055134" y="2441052"/>
                  </a:cubicBezTo>
                  <a:cubicBezTo>
                    <a:pt x="4197559" y="2444862"/>
                    <a:pt x="4339984" y="2447402"/>
                    <a:pt x="4482409" y="2448672"/>
                  </a:cubicBezTo>
                  <a:cubicBezTo>
                    <a:pt x="4535818" y="2448672"/>
                    <a:pt x="4558385" y="2447402"/>
                    <a:pt x="4578705" y="24474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96486" y="869236"/>
            <a:ext cx="15274482" cy="8548529"/>
            <a:chOff x="0" y="0"/>
            <a:chExt cx="20365976" cy="1139803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0039" r="7528"/>
            <a:stretch>
              <a:fillRect/>
            </a:stretch>
          </p:blipFill>
          <p:spPr>
            <a:xfrm>
              <a:off x="305484" y="6418625"/>
              <a:ext cx="7876909" cy="460497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1130292" y="8374487"/>
              <a:ext cx="2944316" cy="64775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325" t="7414"/>
            <a:stretch>
              <a:fillRect/>
            </a:stretch>
          </p:blipFill>
          <p:spPr>
            <a:xfrm>
              <a:off x="12468012" y="4929358"/>
              <a:ext cx="7809064" cy="6094242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75824"/>
            <a:stretch>
              <a:fillRect/>
            </a:stretch>
          </p:blipFill>
          <p:spPr>
            <a:xfrm>
              <a:off x="19687984" y="7679028"/>
              <a:ext cx="479498" cy="786924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6822761" y="10772697"/>
              <a:ext cx="7904165" cy="625341"/>
              <a:chOff x="0" y="0"/>
              <a:chExt cx="6420999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64210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421000" h="76200">
                    <a:moveTo>
                      <a:pt x="0" y="0"/>
                    </a:moveTo>
                    <a:lnTo>
                      <a:pt x="6421000" y="0"/>
                    </a:lnTo>
                    <a:lnTo>
                      <a:pt x="64210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21593"/>
            <a:stretch>
              <a:fillRect/>
            </a:stretch>
          </p:blipFill>
          <p:spPr>
            <a:xfrm>
              <a:off x="17406417" y="273240"/>
              <a:ext cx="2959559" cy="516094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19605"/>
            <a:stretch>
              <a:fillRect/>
            </a:stretch>
          </p:blipFill>
          <p:spPr>
            <a:xfrm flipV="1">
              <a:off x="4841615" y="0"/>
              <a:ext cx="3084194" cy="622680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>
              <a:off x="6407346" y="11370"/>
              <a:ext cx="11346563" cy="625341"/>
              <a:chOff x="0" y="0"/>
              <a:chExt cx="9217454" cy="508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5691243"/>
              <a:ext cx="790881" cy="790881"/>
            </a:xfrm>
            <a:prstGeom prst="rect">
              <a:avLst/>
            </a:prstGeom>
          </p:spPr>
        </p:pic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23747">
            <a:off x="630015" y="797562"/>
            <a:ext cx="2912807" cy="300571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494228" y="1797030"/>
            <a:ext cx="6909228" cy="394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13999" dirty="0">
                <a:solidFill>
                  <a:srgbClr val="2B3547"/>
                </a:solidFill>
                <a:latin typeface="Amatic SC Bold"/>
              </a:rPr>
              <a:t>Sentiment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E0B13-9C0A-23E4-035E-6C88D13074C6}"/>
              </a:ext>
            </a:extLst>
          </p:cNvPr>
          <p:cNvSpPr txBox="1"/>
          <p:nvPr/>
        </p:nvSpPr>
        <p:spPr>
          <a:xfrm>
            <a:off x="541583" y="7082678"/>
            <a:ext cx="4932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B3547"/>
                </a:solidFill>
                <a:latin typeface="Amatic SC Bold"/>
              </a:rPr>
              <a:t>SAI SRUTHI</a:t>
            </a:r>
          </a:p>
          <a:p>
            <a:pPr algn="ctr"/>
            <a:r>
              <a:rPr lang="en-US" sz="3600" dirty="0">
                <a:solidFill>
                  <a:srgbClr val="2B3547"/>
                </a:solidFill>
                <a:latin typeface="Amatic SC Bold"/>
              </a:rPr>
              <a:t> RAGHUNANDAN</a:t>
            </a:r>
          </a:p>
          <a:p>
            <a:pPr algn="ctr"/>
            <a:r>
              <a:rPr lang="en-US" sz="3600" dirty="0">
                <a:solidFill>
                  <a:srgbClr val="2B3547"/>
                </a:solidFill>
                <a:latin typeface="Amatic SC Bold"/>
              </a:rPr>
              <a:t>CHEKITHA</a:t>
            </a:r>
          </a:p>
        </p:txBody>
      </p:sp>
      <p:sp>
        <p:nvSpPr>
          <p:cNvPr id="25" name="Google Shape;99;p15">
            <a:extLst>
              <a:ext uri="{FF2B5EF4-FFF2-40B4-BE49-F238E27FC236}">
                <a16:creationId xmlns:a16="http://schemas.microsoft.com/office/drawing/2014/main" id="{91B54279-151A-172B-8D15-84823F29C2C9}"/>
              </a:ext>
            </a:extLst>
          </p:cNvPr>
          <p:cNvSpPr/>
          <p:nvPr/>
        </p:nvSpPr>
        <p:spPr>
          <a:xfrm>
            <a:off x="12725400" y="6312229"/>
            <a:ext cx="203712" cy="86131"/>
          </a:xfrm>
          <a:custGeom>
            <a:avLst/>
            <a:gdLst/>
            <a:ahLst/>
            <a:cxnLst/>
            <a:rect l="l" t="t" r="r" b="b"/>
            <a:pathLst>
              <a:path w="35153" h="14863" extrusionOk="0">
                <a:moveTo>
                  <a:pt x="17078" y="0"/>
                </a:moveTo>
                <a:lnTo>
                  <a:pt x="16579" y="30"/>
                </a:lnTo>
                <a:lnTo>
                  <a:pt x="16095" y="59"/>
                </a:lnTo>
                <a:lnTo>
                  <a:pt x="15610" y="103"/>
                </a:lnTo>
                <a:lnTo>
                  <a:pt x="15141" y="162"/>
                </a:lnTo>
                <a:lnTo>
                  <a:pt x="14672" y="221"/>
                </a:lnTo>
                <a:lnTo>
                  <a:pt x="14217" y="309"/>
                </a:lnTo>
                <a:lnTo>
                  <a:pt x="13762" y="397"/>
                </a:lnTo>
                <a:lnTo>
                  <a:pt x="13322" y="499"/>
                </a:lnTo>
                <a:lnTo>
                  <a:pt x="12882" y="602"/>
                </a:lnTo>
                <a:lnTo>
                  <a:pt x="12456" y="719"/>
                </a:lnTo>
                <a:lnTo>
                  <a:pt x="12031" y="851"/>
                </a:lnTo>
                <a:lnTo>
                  <a:pt x="11605" y="998"/>
                </a:lnTo>
                <a:lnTo>
                  <a:pt x="11209" y="1145"/>
                </a:lnTo>
                <a:lnTo>
                  <a:pt x="10798" y="1292"/>
                </a:lnTo>
                <a:lnTo>
                  <a:pt x="10402" y="1453"/>
                </a:lnTo>
                <a:lnTo>
                  <a:pt x="10021" y="1614"/>
                </a:lnTo>
                <a:lnTo>
                  <a:pt x="9639" y="1790"/>
                </a:lnTo>
                <a:lnTo>
                  <a:pt x="8906" y="2157"/>
                </a:lnTo>
                <a:lnTo>
                  <a:pt x="8202" y="2553"/>
                </a:lnTo>
                <a:lnTo>
                  <a:pt x="7512" y="2949"/>
                </a:lnTo>
                <a:lnTo>
                  <a:pt x="6866" y="3375"/>
                </a:lnTo>
                <a:lnTo>
                  <a:pt x="6250" y="3800"/>
                </a:lnTo>
                <a:lnTo>
                  <a:pt x="5663" y="4240"/>
                </a:lnTo>
                <a:lnTo>
                  <a:pt x="5106" y="4681"/>
                </a:lnTo>
                <a:lnTo>
                  <a:pt x="4592" y="5135"/>
                </a:lnTo>
                <a:lnTo>
                  <a:pt x="4094" y="5576"/>
                </a:lnTo>
                <a:lnTo>
                  <a:pt x="3624" y="6016"/>
                </a:lnTo>
                <a:lnTo>
                  <a:pt x="3199" y="6441"/>
                </a:lnTo>
                <a:lnTo>
                  <a:pt x="2803" y="6852"/>
                </a:lnTo>
                <a:lnTo>
                  <a:pt x="2421" y="7248"/>
                </a:lnTo>
                <a:lnTo>
                  <a:pt x="2098" y="7630"/>
                </a:lnTo>
                <a:lnTo>
                  <a:pt x="1790" y="7996"/>
                </a:lnTo>
                <a:lnTo>
                  <a:pt x="1277" y="8627"/>
                </a:lnTo>
                <a:lnTo>
                  <a:pt x="895" y="9141"/>
                </a:lnTo>
                <a:lnTo>
                  <a:pt x="646" y="9493"/>
                </a:lnTo>
                <a:lnTo>
                  <a:pt x="528" y="9669"/>
                </a:lnTo>
                <a:lnTo>
                  <a:pt x="440" y="9816"/>
                </a:lnTo>
                <a:lnTo>
                  <a:pt x="367" y="9977"/>
                </a:lnTo>
                <a:lnTo>
                  <a:pt x="220" y="10285"/>
                </a:lnTo>
                <a:lnTo>
                  <a:pt x="118" y="10608"/>
                </a:lnTo>
                <a:lnTo>
                  <a:pt x="44" y="10931"/>
                </a:lnTo>
                <a:lnTo>
                  <a:pt x="15" y="11253"/>
                </a:lnTo>
                <a:lnTo>
                  <a:pt x="0" y="11576"/>
                </a:lnTo>
                <a:lnTo>
                  <a:pt x="30" y="11899"/>
                </a:lnTo>
                <a:lnTo>
                  <a:pt x="88" y="12222"/>
                </a:lnTo>
                <a:lnTo>
                  <a:pt x="176" y="12530"/>
                </a:lnTo>
                <a:lnTo>
                  <a:pt x="279" y="12838"/>
                </a:lnTo>
                <a:lnTo>
                  <a:pt x="426" y="13131"/>
                </a:lnTo>
                <a:lnTo>
                  <a:pt x="602" y="13410"/>
                </a:lnTo>
                <a:lnTo>
                  <a:pt x="807" y="13674"/>
                </a:lnTo>
                <a:lnTo>
                  <a:pt x="1027" y="13909"/>
                </a:lnTo>
                <a:lnTo>
                  <a:pt x="1291" y="14144"/>
                </a:lnTo>
                <a:lnTo>
                  <a:pt x="1423" y="14246"/>
                </a:lnTo>
                <a:lnTo>
                  <a:pt x="1570" y="14334"/>
                </a:lnTo>
                <a:lnTo>
                  <a:pt x="1717" y="14422"/>
                </a:lnTo>
                <a:lnTo>
                  <a:pt x="1864" y="14510"/>
                </a:lnTo>
                <a:lnTo>
                  <a:pt x="2186" y="14642"/>
                </a:lnTo>
                <a:lnTo>
                  <a:pt x="2494" y="14745"/>
                </a:lnTo>
                <a:lnTo>
                  <a:pt x="2817" y="14818"/>
                </a:lnTo>
                <a:lnTo>
                  <a:pt x="3140" y="14862"/>
                </a:lnTo>
                <a:lnTo>
                  <a:pt x="3477" y="14862"/>
                </a:lnTo>
                <a:lnTo>
                  <a:pt x="3800" y="14848"/>
                </a:lnTo>
                <a:lnTo>
                  <a:pt x="4123" y="14789"/>
                </a:lnTo>
                <a:lnTo>
                  <a:pt x="4431" y="14701"/>
                </a:lnTo>
                <a:lnTo>
                  <a:pt x="4739" y="14584"/>
                </a:lnTo>
                <a:lnTo>
                  <a:pt x="5018" y="14437"/>
                </a:lnTo>
                <a:lnTo>
                  <a:pt x="5297" y="14261"/>
                </a:lnTo>
                <a:lnTo>
                  <a:pt x="5561" y="14070"/>
                </a:lnTo>
                <a:lnTo>
                  <a:pt x="5810" y="13836"/>
                </a:lnTo>
                <a:lnTo>
                  <a:pt x="6030" y="13586"/>
                </a:lnTo>
                <a:lnTo>
                  <a:pt x="6133" y="13439"/>
                </a:lnTo>
                <a:lnTo>
                  <a:pt x="6236" y="13307"/>
                </a:lnTo>
                <a:lnTo>
                  <a:pt x="6441" y="12999"/>
                </a:lnTo>
                <a:lnTo>
                  <a:pt x="6690" y="12676"/>
                </a:lnTo>
                <a:lnTo>
                  <a:pt x="7028" y="12251"/>
                </a:lnTo>
                <a:lnTo>
                  <a:pt x="7453" y="11752"/>
                </a:lnTo>
                <a:lnTo>
                  <a:pt x="7967" y="11195"/>
                </a:lnTo>
                <a:lnTo>
                  <a:pt x="8260" y="10916"/>
                </a:lnTo>
                <a:lnTo>
                  <a:pt x="8568" y="10608"/>
                </a:lnTo>
                <a:lnTo>
                  <a:pt x="8906" y="10314"/>
                </a:lnTo>
                <a:lnTo>
                  <a:pt x="9258" y="10006"/>
                </a:lnTo>
                <a:lnTo>
                  <a:pt x="9639" y="9698"/>
                </a:lnTo>
                <a:lnTo>
                  <a:pt x="10035" y="9390"/>
                </a:lnTo>
                <a:lnTo>
                  <a:pt x="10446" y="9097"/>
                </a:lnTo>
                <a:lnTo>
                  <a:pt x="10886" y="8803"/>
                </a:lnTo>
                <a:lnTo>
                  <a:pt x="11341" y="8524"/>
                </a:lnTo>
                <a:lnTo>
                  <a:pt x="11811" y="8260"/>
                </a:lnTo>
                <a:lnTo>
                  <a:pt x="12309" y="8011"/>
                </a:lnTo>
                <a:lnTo>
                  <a:pt x="12823" y="7762"/>
                </a:lnTo>
                <a:lnTo>
                  <a:pt x="13351" y="7556"/>
                </a:lnTo>
                <a:lnTo>
                  <a:pt x="13894" y="7351"/>
                </a:lnTo>
                <a:lnTo>
                  <a:pt x="14466" y="7175"/>
                </a:lnTo>
                <a:lnTo>
                  <a:pt x="15053" y="7028"/>
                </a:lnTo>
                <a:lnTo>
                  <a:pt x="15655" y="6911"/>
                </a:lnTo>
                <a:lnTo>
                  <a:pt x="16285" y="6823"/>
                </a:lnTo>
                <a:lnTo>
                  <a:pt x="16593" y="6793"/>
                </a:lnTo>
                <a:lnTo>
                  <a:pt x="16916" y="6779"/>
                </a:lnTo>
                <a:lnTo>
                  <a:pt x="17239" y="6764"/>
                </a:lnTo>
                <a:lnTo>
                  <a:pt x="17576" y="6749"/>
                </a:lnTo>
                <a:lnTo>
                  <a:pt x="17899" y="6764"/>
                </a:lnTo>
                <a:lnTo>
                  <a:pt x="18237" y="6779"/>
                </a:lnTo>
                <a:lnTo>
                  <a:pt x="18559" y="6793"/>
                </a:lnTo>
                <a:lnTo>
                  <a:pt x="18868" y="6823"/>
                </a:lnTo>
                <a:lnTo>
                  <a:pt x="19498" y="6911"/>
                </a:lnTo>
                <a:lnTo>
                  <a:pt x="20100" y="7028"/>
                </a:lnTo>
                <a:lnTo>
                  <a:pt x="20687" y="7175"/>
                </a:lnTo>
                <a:lnTo>
                  <a:pt x="21259" y="7351"/>
                </a:lnTo>
                <a:lnTo>
                  <a:pt x="21802" y="7556"/>
                </a:lnTo>
                <a:lnTo>
                  <a:pt x="22330" y="7762"/>
                </a:lnTo>
                <a:lnTo>
                  <a:pt x="22843" y="8011"/>
                </a:lnTo>
                <a:lnTo>
                  <a:pt x="23342" y="8260"/>
                </a:lnTo>
                <a:lnTo>
                  <a:pt x="23812" y="8524"/>
                </a:lnTo>
                <a:lnTo>
                  <a:pt x="24267" y="8803"/>
                </a:lnTo>
                <a:lnTo>
                  <a:pt x="24707" y="9097"/>
                </a:lnTo>
                <a:lnTo>
                  <a:pt x="25117" y="9390"/>
                </a:lnTo>
                <a:lnTo>
                  <a:pt x="25514" y="9698"/>
                </a:lnTo>
                <a:lnTo>
                  <a:pt x="25895" y="10006"/>
                </a:lnTo>
                <a:lnTo>
                  <a:pt x="26247" y="10314"/>
                </a:lnTo>
                <a:lnTo>
                  <a:pt x="26585" y="10608"/>
                </a:lnTo>
                <a:lnTo>
                  <a:pt x="26893" y="10916"/>
                </a:lnTo>
                <a:lnTo>
                  <a:pt x="27186" y="11195"/>
                </a:lnTo>
                <a:lnTo>
                  <a:pt x="27700" y="11752"/>
                </a:lnTo>
                <a:lnTo>
                  <a:pt x="28125" y="12251"/>
                </a:lnTo>
                <a:lnTo>
                  <a:pt x="28463" y="12676"/>
                </a:lnTo>
                <a:lnTo>
                  <a:pt x="28712" y="12999"/>
                </a:lnTo>
                <a:lnTo>
                  <a:pt x="28917" y="13307"/>
                </a:lnTo>
                <a:lnTo>
                  <a:pt x="29020" y="13439"/>
                </a:lnTo>
                <a:lnTo>
                  <a:pt x="29123" y="13586"/>
                </a:lnTo>
                <a:lnTo>
                  <a:pt x="29343" y="13836"/>
                </a:lnTo>
                <a:lnTo>
                  <a:pt x="29592" y="14070"/>
                </a:lnTo>
                <a:lnTo>
                  <a:pt x="29842" y="14261"/>
                </a:lnTo>
                <a:lnTo>
                  <a:pt x="30120" y="14437"/>
                </a:lnTo>
                <a:lnTo>
                  <a:pt x="30414" y="14584"/>
                </a:lnTo>
                <a:lnTo>
                  <a:pt x="30722" y="14701"/>
                </a:lnTo>
                <a:lnTo>
                  <a:pt x="31030" y="14789"/>
                </a:lnTo>
                <a:lnTo>
                  <a:pt x="31353" y="14848"/>
                </a:lnTo>
                <a:lnTo>
                  <a:pt x="31676" y="14862"/>
                </a:lnTo>
                <a:lnTo>
                  <a:pt x="32013" y="14862"/>
                </a:lnTo>
                <a:lnTo>
                  <a:pt x="32336" y="14818"/>
                </a:lnTo>
                <a:lnTo>
                  <a:pt x="32658" y="14745"/>
                </a:lnTo>
                <a:lnTo>
                  <a:pt x="32967" y="14642"/>
                </a:lnTo>
                <a:lnTo>
                  <a:pt x="33289" y="14510"/>
                </a:lnTo>
                <a:lnTo>
                  <a:pt x="33436" y="14422"/>
                </a:lnTo>
                <a:lnTo>
                  <a:pt x="33583" y="14334"/>
                </a:lnTo>
                <a:lnTo>
                  <a:pt x="33729" y="14246"/>
                </a:lnTo>
                <a:lnTo>
                  <a:pt x="33862" y="14144"/>
                </a:lnTo>
                <a:lnTo>
                  <a:pt x="34126" y="13909"/>
                </a:lnTo>
                <a:lnTo>
                  <a:pt x="34346" y="13674"/>
                </a:lnTo>
                <a:lnTo>
                  <a:pt x="34551" y="13410"/>
                </a:lnTo>
                <a:lnTo>
                  <a:pt x="34727" y="13131"/>
                </a:lnTo>
                <a:lnTo>
                  <a:pt x="34874" y="12838"/>
                </a:lnTo>
                <a:lnTo>
                  <a:pt x="34977" y="12530"/>
                </a:lnTo>
                <a:lnTo>
                  <a:pt x="35065" y="12222"/>
                </a:lnTo>
                <a:lnTo>
                  <a:pt x="35123" y="11899"/>
                </a:lnTo>
                <a:lnTo>
                  <a:pt x="35153" y="11576"/>
                </a:lnTo>
                <a:lnTo>
                  <a:pt x="35138" y="11253"/>
                </a:lnTo>
                <a:lnTo>
                  <a:pt x="35109" y="10931"/>
                </a:lnTo>
                <a:lnTo>
                  <a:pt x="35035" y="10608"/>
                </a:lnTo>
                <a:lnTo>
                  <a:pt x="34933" y="10285"/>
                </a:lnTo>
                <a:lnTo>
                  <a:pt x="34786" y="9977"/>
                </a:lnTo>
                <a:lnTo>
                  <a:pt x="34712" y="9816"/>
                </a:lnTo>
                <a:lnTo>
                  <a:pt x="34624" y="9669"/>
                </a:lnTo>
                <a:lnTo>
                  <a:pt x="34507" y="9493"/>
                </a:lnTo>
                <a:lnTo>
                  <a:pt x="34258" y="9141"/>
                </a:lnTo>
                <a:lnTo>
                  <a:pt x="33876" y="8627"/>
                </a:lnTo>
                <a:lnTo>
                  <a:pt x="33363" y="7996"/>
                </a:lnTo>
                <a:lnTo>
                  <a:pt x="33055" y="7630"/>
                </a:lnTo>
                <a:lnTo>
                  <a:pt x="32717" y="7248"/>
                </a:lnTo>
                <a:lnTo>
                  <a:pt x="32350" y="6852"/>
                </a:lnTo>
                <a:lnTo>
                  <a:pt x="31954" y="6441"/>
                </a:lnTo>
                <a:lnTo>
                  <a:pt x="31529" y="6016"/>
                </a:lnTo>
                <a:lnTo>
                  <a:pt x="31059" y="5576"/>
                </a:lnTo>
                <a:lnTo>
                  <a:pt x="30560" y="5135"/>
                </a:lnTo>
                <a:lnTo>
                  <a:pt x="30047" y="4681"/>
                </a:lnTo>
                <a:lnTo>
                  <a:pt x="29489" y="4240"/>
                </a:lnTo>
                <a:lnTo>
                  <a:pt x="28903" y="3800"/>
                </a:lnTo>
                <a:lnTo>
                  <a:pt x="28286" y="3375"/>
                </a:lnTo>
                <a:lnTo>
                  <a:pt x="27626" y="2949"/>
                </a:lnTo>
                <a:lnTo>
                  <a:pt x="26951" y="2553"/>
                </a:lnTo>
                <a:lnTo>
                  <a:pt x="26247" y="2157"/>
                </a:lnTo>
                <a:lnTo>
                  <a:pt x="25514" y="1790"/>
                </a:lnTo>
                <a:lnTo>
                  <a:pt x="25132" y="1614"/>
                </a:lnTo>
                <a:lnTo>
                  <a:pt x="24751" y="1453"/>
                </a:lnTo>
                <a:lnTo>
                  <a:pt x="24355" y="1292"/>
                </a:lnTo>
                <a:lnTo>
                  <a:pt x="23944" y="1145"/>
                </a:lnTo>
                <a:lnTo>
                  <a:pt x="23533" y="998"/>
                </a:lnTo>
                <a:lnTo>
                  <a:pt x="23122" y="851"/>
                </a:lnTo>
                <a:lnTo>
                  <a:pt x="22697" y="719"/>
                </a:lnTo>
                <a:lnTo>
                  <a:pt x="22271" y="602"/>
                </a:lnTo>
                <a:lnTo>
                  <a:pt x="21831" y="499"/>
                </a:lnTo>
                <a:lnTo>
                  <a:pt x="21391" y="397"/>
                </a:lnTo>
                <a:lnTo>
                  <a:pt x="20936" y="309"/>
                </a:lnTo>
                <a:lnTo>
                  <a:pt x="20481" y="221"/>
                </a:lnTo>
                <a:lnTo>
                  <a:pt x="20012" y="162"/>
                </a:lnTo>
                <a:lnTo>
                  <a:pt x="19542" y="103"/>
                </a:lnTo>
                <a:lnTo>
                  <a:pt x="19058" y="59"/>
                </a:lnTo>
                <a:lnTo>
                  <a:pt x="18574" y="30"/>
                </a:lnTo>
                <a:lnTo>
                  <a:pt x="180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9EE30-C45D-B6B8-13D2-4DD5CF2E2FC7}"/>
              </a:ext>
            </a:extLst>
          </p:cNvPr>
          <p:cNvSpPr txBox="1"/>
          <p:nvPr/>
        </p:nvSpPr>
        <p:spPr>
          <a:xfrm>
            <a:off x="4572000" y="490832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3758EE0-2DE6-EF0C-553B-D12F5E84343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639526" y="7087178"/>
            <a:ext cx="1882898" cy="18452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4AEBCF4-AA58-0FB8-9B8C-F5F633283E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563341" y="7218700"/>
            <a:ext cx="1643094" cy="16430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39D87D-C118-8F2D-CD53-B1F09BE793FB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4256727" y="7247739"/>
            <a:ext cx="1781941" cy="17284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904" y="1298768"/>
            <a:ext cx="12473472" cy="1620369"/>
            <a:chOff x="0" y="0"/>
            <a:chExt cx="4030454" cy="651737"/>
          </a:xfrm>
          <a:solidFill>
            <a:schemeClr val="bg2"/>
          </a:solidFill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2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39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1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2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659222" y="877612"/>
            <a:ext cx="16810670" cy="8519941"/>
            <a:chOff x="0" y="0"/>
            <a:chExt cx="22414226" cy="1135992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676141" y="274571"/>
              <a:ext cx="7667927" cy="607924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6144"/>
            <a:stretch>
              <a:fillRect/>
            </a:stretch>
          </p:blipFill>
          <p:spPr>
            <a:xfrm>
              <a:off x="19041175" y="261871"/>
              <a:ext cx="2959559" cy="617783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625341" y="6111187"/>
              <a:ext cx="7792439" cy="506787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7935255" y="10734580"/>
              <a:ext cx="11560262" cy="625341"/>
              <a:chOff x="0" y="0"/>
              <a:chExt cx="939105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1286052" y="3350788"/>
              <a:ext cx="790881" cy="790881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19605"/>
            <a:stretch>
              <a:fillRect/>
            </a:stretch>
          </p:blipFill>
          <p:spPr>
            <a:xfrm rot="5400000" flipV="1">
              <a:off x="20742664" y="1422655"/>
              <a:ext cx="2781546" cy="561577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 rot="-5400000">
              <a:off x="-1165757" y="3038117"/>
              <a:ext cx="2956855" cy="625341"/>
              <a:chOff x="0" y="0"/>
              <a:chExt cx="2402020" cy="508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8042104" y="0"/>
              <a:ext cx="11346563" cy="625341"/>
              <a:chOff x="0" y="0"/>
              <a:chExt cx="9217454" cy="508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2151634" y="4108871"/>
            <a:ext cx="5372060" cy="1061342"/>
            <a:chOff x="0" y="-28575"/>
            <a:chExt cx="7162747" cy="141512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7162747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27420"/>
              <a:ext cx="7162747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15016" y="4108871"/>
            <a:ext cx="5340721" cy="1654940"/>
            <a:chOff x="0" y="-28575"/>
            <a:chExt cx="7120961" cy="220658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28575"/>
              <a:ext cx="7120961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618884"/>
              <a:ext cx="7120961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51634" y="1373866"/>
            <a:ext cx="11766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APPLICATION DOMAINS</a:t>
            </a:r>
            <a:endParaRPr lang="en-US" sz="8000" u="none" dirty="0">
              <a:solidFill>
                <a:srgbClr val="2B3547"/>
              </a:solidFill>
              <a:latin typeface="Amatic SC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19CA31-0B34-491F-6164-68DA8DF9D583}"/>
              </a:ext>
            </a:extLst>
          </p:cNvPr>
          <p:cNvSpPr txBox="1"/>
          <p:nvPr/>
        </p:nvSpPr>
        <p:spPr>
          <a:xfrm>
            <a:off x="2151634" y="3168996"/>
            <a:ext cx="12843753" cy="450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Social media monitoring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Customer support management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Analyzing customer feedback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Product analysis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Market research</a:t>
            </a:r>
            <a:endParaRPr lang="en-US" sz="4400" dirty="0">
              <a:solidFill>
                <a:schemeClr val="tx1">
                  <a:lumMod val="75000"/>
                </a:schemeClr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</p:txBody>
      </p:sp>
      <p:pic>
        <p:nvPicPr>
          <p:cNvPr id="1032" name="Picture 8" descr="Vixie Wave Sticker - Vixie Wave Vixie Waving Stickers">
            <a:extLst>
              <a:ext uri="{FF2B5EF4-FFF2-40B4-BE49-F238E27FC236}">
                <a16:creationId xmlns:a16="http://schemas.microsoft.com/office/drawing/2014/main" id="{F02E237B-0C7B-242E-1FCE-E97BAC04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916" y="5642970"/>
            <a:ext cx="2922380" cy="35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838200" y="647700"/>
            <a:ext cx="16085586" cy="8531776"/>
            <a:chOff x="0" y="0"/>
            <a:chExt cx="21447448" cy="1137570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453" t="13874"/>
            <a:stretch>
              <a:fillRect/>
            </a:stretch>
          </p:blipFill>
          <p:spPr>
            <a:xfrm>
              <a:off x="16565293" y="5510044"/>
              <a:ext cx="4816734" cy="566901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22749"/>
            <a:stretch>
              <a:fillRect/>
            </a:stretch>
          </p:blipFill>
          <p:spPr>
            <a:xfrm>
              <a:off x="18415833" y="261871"/>
              <a:ext cx="2959559" cy="50848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0" y="6111186"/>
              <a:ext cx="7792439" cy="506787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374977" y="10750360"/>
              <a:ext cx="11560262" cy="625341"/>
              <a:chOff x="0" y="0"/>
              <a:chExt cx="9391053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7416763" y="0"/>
              <a:ext cx="11346563" cy="625341"/>
              <a:chOff x="0" y="0"/>
              <a:chExt cx="9217454" cy="508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50800" y="274571"/>
              <a:ext cx="7667927" cy="607924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9493437" y="5057859"/>
              <a:ext cx="3203297" cy="70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CA1C53-383A-D2A4-D5FE-5BE79E4220EC}"/>
              </a:ext>
            </a:extLst>
          </p:cNvPr>
          <p:cNvSpPr txBox="1"/>
          <p:nvPr/>
        </p:nvSpPr>
        <p:spPr>
          <a:xfrm>
            <a:off x="2110769" y="3058584"/>
            <a:ext cx="1392656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Layers – Input layer, hidden layer, output layer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Activation function - Tanh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Backpropagation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Cost function – MSE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99BC8E-0654-0B81-B0FA-72BFFD17DB74}"/>
              </a:ext>
            </a:extLst>
          </p:cNvPr>
          <p:cNvGrpSpPr/>
          <p:nvPr/>
        </p:nvGrpSpPr>
        <p:grpSpPr>
          <a:xfrm>
            <a:off x="2110769" y="1219743"/>
            <a:ext cx="12493124" cy="1617211"/>
            <a:chOff x="-3810" y="0"/>
            <a:chExt cx="4036804" cy="650467"/>
          </a:xfrm>
          <a:solidFill>
            <a:schemeClr val="bg2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09CB6D-D955-1744-9F76-177877E7E141}"/>
                </a:ext>
              </a:extLst>
            </p:cNvPr>
            <p:cNvSpPr/>
            <p:nvPr/>
          </p:nvSpPr>
          <p:spPr>
            <a:xfrm>
              <a:off x="10160" y="14182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7AB2915-4847-3CF2-7335-69ADA8FA65DD}"/>
                </a:ext>
              </a:extLst>
            </p:cNvPr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2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39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1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2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TextBox 25">
            <a:extLst>
              <a:ext uri="{FF2B5EF4-FFF2-40B4-BE49-F238E27FC236}">
                <a16:creationId xmlns:a16="http://schemas.microsoft.com/office/drawing/2014/main" id="{63AAF27F-3B76-E8CE-FEF0-1CCF7E6DDA66}"/>
              </a:ext>
            </a:extLst>
          </p:cNvPr>
          <p:cNvSpPr txBox="1"/>
          <p:nvPr/>
        </p:nvSpPr>
        <p:spPr>
          <a:xfrm>
            <a:off x="2472215" y="1476633"/>
            <a:ext cx="11766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2B3547"/>
                </a:solidFill>
                <a:latin typeface="Amatic SC Bold"/>
              </a:rPr>
              <a:t>MLP (Multi-Layer Perceptron)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4509" y="884963"/>
            <a:ext cx="16376320" cy="8557692"/>
            <a:chOff x="0" y="54157"/>
            <a:chExt cx="21835094" cy="1141025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21712"/>
            <a:stretch>
              <a:fillRect/>
            </a:stretch>
          </p:blipFill>
          <p:spPr>
            <a:xfrm>
              <a:off x="18661869" y="350583"/>
              <a:ext cx="2959559" cy="515310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246036" y="6199899"/>
              <a:ext cx="7792439" cy="5067876"/>
            </a:xfrm>
            <a:prstGeom prst="rect">
              <a:avLst/>
            </a:prstGeom>
          </p:spPr>
        </p:pic>
        <p:grpSp>
          <p:nvGrpSpPr>
            <p:cNvPr id="5" name="Group 5"/>
            <p:cNvGrpSpPr/>
            <p:nvPr/>
          </p:nvGrpSpPr>
          <p:grpSpPr>
            <a:xfrm>
              <a:off x="7621013" y="10839072"/>
              <a:ext cx="7638184" cy="625341"/>
              <a:chOff x="0" y="0"/>
              <a:chExt cx="6204928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620492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204928" h="76200">
                    <a:moveTo>
                      <a:pt x="0" y="0"/>
                    </a:moveTo>
                    <a:lnTo>
                      <a:pt x="6204928" y="0"/>
                    </a:lnTo>
                    <a:lnTo>
                      <a:pt x="620492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chemeClr val="tx1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7662799" y="88712"/>
              <a:ext cx="11346563" cy="625341"/>
              <a:chOff x="0" y="0"/>
              <a:chExt cx="9217454" cy="50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chemeClr val="tx1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296836" y="363281"/>
              <a:ext cx="11236470" cy="890843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19605"/>
            <a:stretch>
              <a:fillRect/>
            </a:stretch>
          </p:blipFill>
          <p:spPr>
            <a:xfrm rot="5400000" flipV="1">
              <a:off x="19770891" y="7325350"/>
              <a:ext cx="2781546" cy="56157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50651"/>
            <a:stretch>
              <a:fillRect/>
            </a:stretch>
          </p:blipFill>
          <p:spPr>
            <a:xfrm rot="5400000">
              <a:off x="-659269" y="1174952"/>
              <a:ext cx="2112017" cy="71727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4176480" y="88712"/>
              <a:ext cx="3203297" cy="70472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4770497">
              <a:off x="21163671" y="67859"/>
              <a:ext cx="685126" cy="65772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325" t="61455"/>
            <a:stretch>
              <a:fillRect/>
            </a:stretch>
          </p:blipFill>
          <p:spPr>
            <a:xfrm>
              <a:off x="13697171" y="8730679"/>
              <a:ext cx="7809064" cy="2537096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r="75824"/>
            <a:stretch>
              <a:fillRect/>
            </a:stretch>
          </p:blipFill>
          <p:spPr>
            <a:xfrm>
              <a:off x="20880875" y="4933167"/>
              <a:ext cx="695272" cy="114104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r="75824"/>
            <a:stretch>
              <a:fillRect/>
            </a:stretch>
          </p:blipFill>
          <p:spPr>
            <a:xfrm>
              <a:off x="0" y="3402903"/>
              <a:ext cx="695272" cy="1141040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480793" y="3098542"/>
            <a:ext cx="11326415" cy="4094658"/>
            <a:chOff x="0" y="-9525"/>
            <a:chExt cx="15101887" cy="545954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15101887" cy="4394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747"/>
                </a:lnSpc>
                <a:spcBef>
                  <a:spcPct val="0"/>
                </a:spcBef>
              </a:pPr>
              <a:endParaRPr lang="en-US" sz="21455" u="none" dirty="0">
                <a:solidFill>
                  <a:srgbClr val="AEE259"/>
                </a:solidFill>
                <a:latin typeface="Amatic SC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32709" y="4795995"/>
              <a:ext cx="11236470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FFFFFF"/>
                </a:solidFill>
                <a:latin typeface="Nunito Bold"/>
              </a:endParaRPr>
            </a:p>
          </p:txBody>
        </p:sp>
      </p:grpSp>
      <p:pic>
        <p:nvPicPr>
          <p:cNvPr id="21" name="Picture 2" descr="Recommendation System Series Part 5: The 5 Variants of Multi-Layer  Perceptron for Collaborative Filtering | by James Le | Towards Data Science">
            <a:extLst>
              <a:ext uri="{FF2B5EF4-FFF2-40B4-BE49-F238E27FC236}">
                <a16:creationId xmlns:a16="http://schemas.microsoft.com/office/drawing/2014/main" id="{AA4D063A-87E8-A4E9-1377-F40ADC973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843063"/>
            <a:ext cx="14563226" cy="695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9116" y="1298768"/>
            <a:ext cx="12208817" cy="1625111"/>
            <a:chOff x="0" y="0"/>
            <a:chExt cx="4030454" cy="651737"/>
          </a:xfrm>
          <a:solidFill>
            <a:schemeClr val="bg2"/>
          </a:solidFill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2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39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1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2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659222" y="877612"/>
            <a:ext cx="16810670" cy="8519941"/>
            <a:chOff x="0" y="0"/>
            <a:chExt cx="22414226" cy="1135992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676141" y="274571"/>
              <a:ext cx="7667927" cy="607924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6144"/>
            <a:stretch>
              <a:fillRect/>
            </a:stretch>
          </p:blipFill>
          <p:spPr>
            <a:xfrm>
              <a:off x="19041175" y="261871"/>
              <a:ext cx="2959559" cy="617783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625341" y="6111187"/>
              <a:ext cx="7792439" cy="506787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7935255" y="10734580"/>
              <a:ext cx="11560262" cy="625341"/>
              <a:chOff x="0" y="0"/>
              <a:chExt cx="939105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1286052" y="3350788"/>
              <a:ext cx="790881" cy="790881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19605"/>
            <a:stretch>
              <a:fillRect/>
            </a:stretch>
          </p:blipFill>
          <p:spPr>
            <a:xfrm rot="5400000" flipV="1">
              <a:off x="20742664" y="1422655"/>
              <a:ext cx="2781546" cy="561577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 rot="-5400000">
              <a:off x="-1165757" y="3038117"/>
              <a:ext cx="2956855" cy="625341"/>
              <a:chOff x="0" y="0"/>
              <a:chExt cx="2402020" cy="508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8042104" y="0"/>
              <a:ext cx="11346563" cy="625341"/>
              <a:chOff x="0" y="0"/>
              <a:chExt cx="9217454" cy="508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2151634" y="4108871"/>
            <a:ext cx="5372060" cy="1061342"/>
            <a:chOff x="0" y="-28575"/>
            <a:chExt cx="7162747" cy="141512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7162747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27420"/>
              <a:ext cx="7162747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15016" y="4108871"/>
            <a:ext cx="5340721" cy="1654940"/>
            <a:chOff x="0" y="-28575"/>
            <a:chExt cx="7120961" cy="220658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28575"/>
              <a:ext cx="7120961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618884"/>
              <a:ext cx="7120961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51634" y="1373866"/>
            <a:ext cx="11766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POTENTIAL CHALLENGES</a:t>
            </a:r>
            <a:endParaRPr lang="en-US" sz="8000" u="none" dirty="0">
              <a:solidFill>
                <a:srgbClr val="2B3547"/>
              </a:solidFill>
              <a:latin typeface="Amatic SC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19CA31-0B34-491F-6164-68DA8DF9D583}"/>
              </a:ext>
            </a:extLst>
          </p:cNvPr>
          <p:cNvSpPr txBox="1"/>
          <p:nvPr/>
        </p:nvSpPr>
        <p:spPr>
          <a:xfrm>
            <a:off x="2151634" y="3168996"/>
            <a:ext cx="1284375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Multilingual reviews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Other languages written in English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Grammatical errors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Using modern abbreviations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A7A4BC"/>
              </a:solidFill>
              <a:effectLst/>
              <a:uLnTx/>
              <a:uFillTx/>
              <a:latin typeface="Muli"/>
              <a:sym typeface="Muli"/>
            </a:endParaRPr>
          </a:p>
          <a:p>
            <a:endParaRPr lang="en-US" dirty="0"/>
          </a:p>
        </p:txBody>
      </p:sp>
      <p:pic>
        <p:nvPicPr>
          <p:cNvPr id="17" name="Picture 4" descr="Customer Supporter Secretary Sticker - Customer Supporter Secretary Desktops Stickers">
            <a:extLst>
              <a:ext uri="{FF2B5EF4-FFF2-40B4-BE49-F238E27FC236}">
                <a16:creationId xmlns:a16="http://schemas.microsoft.com/office/drawing/2014/main" id="{B2BDDAEA-453D-29D8-49D6-A92B44B28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480" y="4844507"/>
            <a:ext cx="4572000" cy="436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53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645" y="1253550"/>
            <a:ext cx="12426355" cy="1710445"/>
            <a:chOff x="0" y="0"/>
            <a:chExt cx="4030454" cy="660483"/>
          </a:xfrm>
          <a:solidFill>
            <a:schemeClr val="bg2"/>
          </a:solidFill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32543"/>
            </a:xfrm>
            <a:custGeom>
              <a:avLst/>
              <a:gdLst/>
              <a:ahLst/>
              <a:cxnLst/>
              <a:rect l="l" t="t" r="r" b="b"/>
              <a:pathLst>
                <a:path w="4007594" h="632543">
                  <a:moveTo>
                    <a:pt x="4007594" y="632543"/>
                  </a:moveTo>
                  <a:lnTo>
                    <a:pt x="0" y="624923"/>
                  </a:lnTo>
                  <a:lnTo>
                    <a:pt x="0" y="232610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9213"/>
            </a:xfrm>
            <a:custGeom>
              <a:avLst/>
              <a:gdLst/>
              <a:ahLst/>
              <a:cxnLst/>
              <a:rect l="l" t="t" r="r" b="b"/>
              <a:pathLst>
                <a:path w="4036804" h="659213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591"/>
                    <a:pt x="4008864" y="84530"/>
                    <a:pt x="4011404" y="96043"/>
                  </a:cubicBezTo>
                  <a:cubicBezTo>
                    <a:pt x="4011404" y="112673"/>
                    <a:pt x="4024104" y="440572"/>
                    <a:pt x="4030454" y="457201"/>
                  </a:cubicBezTo>
                  <a:cubicBezTo>
                    <a:pt x="4036804" y="482358"/>
                    <a:pt x="4032994" y="507942"/>
                    <a:pt x="4032994" y="533100"/>
                  </a:cubicBezTo>
                  <a:cubicBezTo>
                    <a:pt x="4032994" y="555272"/>
                    <a:pt x="4034264" y="575739"/>
                    <a:pt x="4035534" y="598253"/>
                  </a:cubicBezTo>
                  <a:cubicBezTo>
                    <a:pt x="4035534" y="619843"/>
                    <a:pt x="4035534" y="633813"/>
                    <a:pt x="4035534" y="657943"/>
                  </a:cubicBezTo>
                  <a:cubicBezTo>
                    <a:pt x="4012674" y="657943"/>
                    <a:pt x="3992354" y="659213"/>
                    <a:pt x="3964502" y="657943"/>
                  </a:cubicBezTo>
                  <a:cubicBezTo>
                    <a:pt x="3762240" y="652863"/>
                    <a:pt x="3556865" y="659213"/>
                    <a:pt x="3354603" y="654133"/>
                  </a:cubicBezTo>
                  <a:cubicBezTo>
                    <a:pt x="3233246" y="650323"/>
                    <a:pt x="3115000" y="652863"/>
                    <a:pt x="2993643" y="650323"/>
                  </a:cubicBezTo>
                  <a:cubicBezTo>
                    <a:pt x="2937632" y="649053"/>
                    <a:pt x="2881620" y="647783"/>
                    <a:pt x="2825609" y="646513"/>
                  </a:cubicBezTo>
                  <a:cubicBezTo>
                    <a:pt x="2791380" y="646513"/>
                    <a:pt x="2760263" y="647783"/>
                    <a:pt x="2726034" y="647783"/>
                  </a:cubicBezTo>
                  <a:cubicBezTo>
                    <a:pt x="2638906" y="646513"/>
                    <a:pt x="2399302" y="647783"/>
                    <a:pt x="2312174" y="646513"/>
                  </a:cubicBezTo>
                  <a:cubicBezTo>
                    <a:pt x="2249939" y="645243"/>
                    <a:pt x="1005248" y="654133"/>
                    <a:pt x="943014" y="652863"/>
                  </a:cubicBezTo>
                  <a:cubicBezTo>
                    <a:pt x="927455" y="652863"/>
                    <a:pt x="908785" y="654133"/>
                    <a:pt x="893226" y="654133"/>
                  </a:cubicBezTo>
                  <a:cubicBezTo>
                    <a:pt x="855885" y="654133"/>
                    <a:pt x="821656" y="655403"/>
                    <a:pt x="784315" y="655403"/>
                  </a:cubicBezTo>
                  <a:cubicBezTo>
                    <a:pt x="690964" y="655403"/>
                    <a:pt x="600723" y="654133"/>
                    <a:pt x="507372" y="652863"/>
                  </a:cubicBezTo>
                  <a:cubicBezTo>
                    <a:pt x="451361" y="651593"/>
                    <a:pt x="395349" y="650323"/>
                    <a:pt x="342450" y="649053"/>
                  </a:cubicBezTo>
                  <a:cubicBezTo>
                    <a:pt x="242875" y="647783"/>
                    <a:pt x="143299" y="646513"/>
                    <a:pt x="48260" y="646513"/>
                  </a:cubicBezTo>
                  <a:cubicBezTo>
                    <a:pt x="38100" y="646513"/>
                    <a:pt x="29210" y="646513"/>
                    <a:pt x="19050" y="645243"/>
                  </a:cubicBezTo>
                  <a:cubicBezTo>
                    <a:pt x="10160" y="643973"/>
                    <a:pt x="5080" y="637623"/>
                    <a:pt x="7620" y="628733"/>
                  </a:cubicBezTo>
                  <a:cubicBezTo>
                    <a:pt x="16510" y="597059"/>
                    <a:pt x="12700" y="586399"/>
                    <a:pt x="11430" y="575313"/>
                  </a:cubicBezTo>
                  <a:cubicBezTo>
                    <a:pt x="10160" y="552714"/>
                    <a:pt x="6350" y="530541"/>
                    <a:pt x="7620" y="507942"/>
                  </a:cubicBezTo>
                  <a:cubicBezTo>
                    <a:pt x="5080" y="479800"/>
                    <a:pt x="0" y="131434"/>
                    <a:pt x="7620" y="102865"/>
                  </a:cubicBezTo>
                  <a:cubicBezTo>
                    <a:pt x="8890" y="97322"/>
                    <a:pt x="7620" y="91353"/>
                    <a:pt x="8890" y="85810"/>
                  </a:cubicBezTo>
                  <a:cubicBezTo>
                    <a:pt x="10160" y="76855"/>
                    <a:pt x="12700" y="67048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41433"/>
                  </a:moveTo>
                  <a:cubicBezTo>
                    <a:pt x="4013944" y="624923"/>
                    <a:pt x="4015214" y="612223"/>
                    <a:pt x="4015214" y="599523"/>
                  </a:cubicBezTo>
                  <a:cubicBezTo>
                    <a:pt x="4013944" y="573607"/>
                    <a:pt x="4012674" y="551008"/>
                    <a:pt x="4012674" y="526704"/>
                  </a:cubicBezTo>
                  <a:cubicBezTo>
                    <a:pt x="4012674" y="515617"/>
                    <a:pt x="4015214" y="504531"/>
                    <a:pt x="4013944" y="493445"/>
                  </a:cubicBezTo>
                  <a:cubicBezTo>
                    <a:pt x="4013944" y="483211"/>
                    <a:pt x="4012674" y="472551"/>
                    <a:pt x="4011404" y="462318"/>
                  </a:cubicBezTo>
                  <a:cubicBezTo>
                    <a:pt x="4006324" y="446541"/>
                    <a:pt x="3994894" y="119921"/>
                    <a:pt x="3994894" y="104145"/>
                  </a:cubicBezTo>
                  <a:cubicBezTo>
                    <a:pt x="3992354" y="90926"/>
                    <a:pt x="3989814" y="77282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69"/>
                  </a:cubicBezTo>
                  <a:cubicBezTo>
                    <a:pt x="31750" y="73444"/>
                    <a:pt x="31750" y="81119"/>
                    <a:pt x="30480" y="88794"/>
                  </a:cubicBezTo>
                  <a:cubicBezTo>
                    <a:pt x="29210" y="101586"/>
                    <a:pt x="26670" y="113952"/>
                    <a:pt x="25400" y="126744"/>
                  </a:cubicBezTo>
                  <a:cubicBezTo>
                    <a:pt x="20320" y="140388"/>
                    <a:pt x="26670" y="473831"/>
                    <a:pt x="29210" y="487475"/>
                  </a:cubicBezTo>
                  <a:cubicBezTo>
                    <a:pt x="29210" y="501973"/>
                    <a:pt x="29210" y="516897"/>
                    <a:pt x="30480" y="531394"/>
                  </a:cubicBezTo>
                  <a:cubicBezTo>
                    <a:pt x="30480" y="542054"/>
                    <a:pt x="33020" y="552714"/>
                    <a:pt x="33020" y="563374"/>
                  </a:cubicBezTo>
                  <a:cubicBezTo>
                    <a:pt x="33020" y="574887"/>
                    <a:pt x="33020" y="586399"/>
                    <a:pt x="31750" y="599523"/>
                  </a:cubicBezTo>
                  <a:cubicBezTo>
                    <a:pt x="31750" y="603333"/>
                    <a:pt x="31750" y="605873"/>
                    <a:pt x="31750" y="609683"/>
                  </a:cubicBezTo>
                  <a:cubicBezTo>
                    <a:pt x="31750" y="619843"/>
                    <a:pt x="35560" y="623653"/>
                    <a:pt x="44450" y="623653"/>
                  </a:cubicBezTo>
                  <a:cubicBezTo>
                    <a:pt x="71730" y="623653"/>
                    <a:pt x="115294" y="624923"/>
                    <a:pt x="155746" y="624923"/>
                  </a:cubicBezTo>
                  <a:cubicBezTo>
                    <a:pt x="214869" y="624923"/>
                    <a:pt x="277104" y="622383"/>
                    <a:pt x="336227" y="624923"/>
                  </a:cubicBezTo>
                  <a:cubicBezTo>
                    <a:pt x="432690" y="628733"/>
                    <a:pt x="529154" y="631273"/>
                    <a:pt x="625617" y="630003"/>
                  </a:cubicBezTo>
                  <a:cubicBezTo>
                    <a:pt x="687852" y="628733"/>
                    <a:pt x="746975" y="631273"/>
                    <a:pt x="809209" y="631273"/>
                  </a:cubicBezTo>
                  <a:cubicBezTo>
                    <a:pt x="899449" y="631273"/>
                    <a:pt x="989690" y="630003"/>
                    <a:pt x="1079930" y="631273"/>
                  </a:cubicBezTo>
                  <a:cubicBezTo>
                    <a:pt x="1213734" y="632543"/>
                    <a:pt x="2682470" y="622383"/>
                    <a:pt x="2819386" y="624923"/>
                  </a:cubicBezTo>
                  <a:cubicBezTo>
                    <a:pt x="2878509" y="626193"/>
                    <a:pt x="2937632" y="627463"/>
                    <a:pt x="2993643" y="627463"/>
                  </a:cubicBezTo>
                  <a:cubicBezTo>
                    <a:pt x="3096330" y="630003"/>
                    <a:pt x="3195905" y="626193"/>
                    <a:pt x="3298592" y="630003"/>
                  </a:cubicBezTo>
                  <a:cubicBezTo>
                    <a:pt x="3382609" y="632543"/>
                    <a:pt x="3466625" y="632543"/>
                    <a:pt x="3550642" y="635083"/>
                  </a:cubicBezTo>
                  <a:cubicBezTo>
                    <a:pt x="3675111" y="638893"/>
                    <a:pt x="3799580" y="641433"/>
                    <a:pt x="3924049" y="642703"/>
                  </a:cubicBezTo>
                  <a:cubicBezTo>
                    <a:pt x="3970725" y="642703"/>
                    <a:pt x="3992354" y="641433"/>
                    <a:pt x="4012674" y="64143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944095" y="877612"/>
            <a:ext cx="16450180" cy="8853303"/>
            <a:chOff x="0" y="0"/>
            <a:chExt cx="21933574" cy="118044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296311" y="274571"/>
              <a:ext cx="7667927" cy="607924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6144"/>
            <a:stretch>
              <a:fillRect/>
            </a:stretch>
          </p:blipFill>
          <p:spPr>
            <a:xfrm>
              <a:off x="18661344" y="261871"/>
              <a:ext cx="2959559" cy="617783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245511" y="6111187"/>
              <a:ext cx="7792439" cy="506787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7194575" y="10451245"/>
              <a:ext cx="11560262" cy="625341"/>
              <a:chOff x="0" y="0"/>
              <a:chExt cx="939105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7662274" y="0"/>
              <a:ext cx="11346563" cy="625341"/>
              <a:chOff x="0" y="0"/>
              <a:chExt cx="9217454" cy="508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502952">
              <a:off x="-1609339" y="8632406"/>
              <a:ext cx="3811301" cy="478714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 rot="-5400000">
              <a:off x="20142476" y="2097368"/>
              <a:ext cx="2956855" cy="625341"/>
              <a:chOff x="0" y="0"/>
              <a:chExt cx="2402020" cy="508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637110" y="11179063"/>
              <a:ext cx="1840764" cy="625341"/>
              <a:chOff x="0" y="0"/>
              <a:chExt cx="1495357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49535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495357" h="76200">
                    <a:moveTo>
                      <a:pt x="0" y="0"/>
                    </a:moveTo>
                    <a:lnTo>
                      <a:pt x="1495357" y="0"/>
                    </a:lnTo>
                    <a:lnTo>
                      <a:pt x="1495357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2098762" y="4013191"/>
            <a:ext cx="3996737" cy="1061342"/>
            <a:chOff x="0" y="-28575"/>
            <a:chExt cx="5328983" cy="141512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5328983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27420"/>
              <a:ext cx="5328983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863084" y="2899129"/>
            <a:ext cx="7028932" cy="2175404"/>
            <a:chOff x="-4042926" y="-1513991"/>
            <a:chExt cx="9371910" cy="290053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28575"/>
              <a:ext cx="5328983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4042926" y="-1513991"/>
              <a:ext cx="9371910" cy="29005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91794" y="4013191"/>
            <a:ext cx="3996737" cy="1061342"/>
            <a:chOff x="0" y="-28575"/>
            <a:chExt cx="5328983" cy="141512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8575"/>
              <a:ext cx="5328983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827420"/>
              <a:ext cx="5328983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sp>
        <p:nvSpPr>
          <p:cNvPr id="30" name="TextBox 25">
            <a:extLst>
              <a:ext uri="{FF2B5EF4-FFF2-40B4-BE49-F238E27FC236}">
                <a16:creationId xmlns:a16="http://schemas.microsoft.com/office/drawing/2014/main" id="{6AB9825F-FD53-E05D-5A04-FC7F5EDD69A0}"/>
              </a:ext>
            </a:extLst>
          </p:cNvPr>
          <p:cNvSpPr txBox="1"/>
          <p:nvPr/>
        </p:nvSpPr>
        <p:spPr>
          <a:xfrm>
            <a:off x="2151634" y="1373866"/>
            <a:ext cx="11766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Libraries and Software</a:t>
            </a:r>
            <a:endParaRPr lang="en-US" sz="8000" u="none" dirty="0">
              <a:solidFill>
                <a:srgbClr val="2B3547"/>
              </a:solidFill>
              <a:latin typeface="Amatic SC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06E51D-1F04-A4F5-762F-C46B100103C4}"/>
              </a:ext>
            </a:extLst>
          </p:cNvPr>
          <p:cNvSpPr txBox="1"/>
          <p:nvPr/>
        </p:nvSpPr>
        <p:spPr>
          <a:xfrm>
            <a:off x="2098762" y="3240458"/>
            <a:ext cx="11617238" cy="5744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NLTK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Sklearn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Matplotlib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 err="1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Numpy</a:t>
            </a:r>
            <a:endParaRPr lang="en-US" sz="3000" dirty="0">
              <a:solidFill>
                <a:schemeClr val="tx1">
                  <a:lumMod val="75000"/>
                </a:schemeClr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Pandas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Python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 err="1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Jupyter</a:t>
            </a: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Notebook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tabLst/>
              <a:defRPr/>
            </a:pPr>
            <a:endParaRPr lang="en-US" sz="4000" dirty="0">
              <a:solidFill>
                <a:schemeClr val="tx1">
                  <a:lumMod val="75000"/>
                </a:schemeClr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1026" name="Picture 2" descr="Book GIF - Find &amp; Share on GIPHY | Book gif, Science blog, Giphy">
            <a:extLst>
              <a:ext uri="{FF2B5EF4-FFF2-40B4-BE49-F238E27FC236}">
                <a16:creationId xmlns:a16="http://schemas.microsoft.com/office/drawing/2014/main" id="{4902D909-F294-54A6-9FB5-44917B5C3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 t="28597" r="9165" b="7839"/>
          <a:stretch/>
        </p:blipFill>
        <p:spPr bwMode="auto">
          <a:xfrm>
            <a:off x="15134618" y="6001601"/>
            <a:ext cx="3153382" cy="29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399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645" y="1253550"/>
            <a:ext cx="12426355" cy="1710445"/>
            <a:chOff x="0" y="0"/>
            <a:chExt cx="4030454" cy="660483"/>
          </a:xfrm>
          <a:solidFill>
            <a:schemeClr val="bg2"/>
          </a:solidFill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32543"/>
            </a:xfrm>
            <a:custGeom>
              <a:avLst/>
              <a:gdLst/>
              <a:ahLst/>
              <a:cxnLst/>
              <a:rect l="l" t="t" r="r" b="b"/>
              <a:pathLst>
                <a:path w="4007594" h="632543">
                  <a:moveTo>
                    <a:pt x="4007594" y="632543"/>
                  </a:moveTo>
                  <a:lnTo>
                    <a:pt x="0" y="624923"/>
                  </a:lnTo>
                  <a:lnTo>
                    <a:pt x="0" y="232610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9213"/>
            </a:xfrm>
            <a:custGeom>
              <a:avLst/>
              <a:gdLst/>
              <a:ahLst/>
              <a:cxnLst/>
              <a:rect l="l" t="t" r="r" b="b"/>
              <a:pathLst>
                <a:path w="4036804" h="659213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591"/>
                    <a:pt x="4008864" y="84530"/>
                    <a:pt x="4011404" y="96043"/>
                  </a:cubicBezTo>
                  <a:cubicBezTo>
                    <a:pt x="4011404" y="112673"/>
                    <a:pt x="4024104" y="440572"/>
                    <a:pt x="4030454" y="457201"/>
                  </a:cubicBezTo>
                  <a:cubicBezTo>
                    <a:pt x="4036804" y="482358"/>
                    <a:pt x="4032994" y="507942"/>
                    <a:pt x="4032994" y="533100"/>
                  </a:cubicBezTo>
                  <a:cubicBezTo>
                    <a:pt x="4032994" y="555272"/>
                    <a:pt x="4034264" y="575739"/>
                    <a:pt x="4035534" y="598253"/>
                  </a:cubicBezTo>
                  <a:cubicBezTo>
                    <a:pt x="4035534" y="619843"/>
                    <a:pt x="4035534" y="633813"/>
                    <a:pt x="4035534" y="657943"/>
                  </a:cubicBezTo>
                  <a:cubicBezTo>
                    <a:pt x="4012674" y="657943"/>
                    <a:pt x="3992354" y="659213"/>
                    <a:pt x="3964502" y="657943"/>
                  </a:cubicBezTo>
                  <a:cubicBezTo>
                    <a:pt x="3762240" y="652863"/>
                    <a:pt x="3556865" y="659213"/>
                    <a:pt x="3354603" y="654133"/>
                  </a:cubicBezTo>
                  <a:cubicBezTo>
                    <a:pt x="3233246" y="650323"/>
                    <a:pt x="3115000" y="652863"/>
                    <a:pt x="2993643" y="650323"/>
                  </a:cubicBezTo>
                  <a:cubicBezTo>
                    <a:pt x="2937632" y="649053"/>
                    <a:pt x="2881620" y="647783"/>
                    <a:pt x="2825609" y="646513"/>
                  </a:cubicBezTo>
                  <a:cubicBezTo>
                    <a:pt x="2791380" y="646513"/>
                    <a:pt x="2760263" y="647783"/>
                    <a:pt x="2726034" y="647783"/>
                  </a:cubicBezTo>
                  <a:cubicBezTo>
                    <a:pt x="2638906" y="646513"/>
                    <a:pt x="2399302" y="647783"/>
                    <a:pt x="2312174" y="646513"/>
                  </a:cubicBezTo>
                  <a:cubicBezTo>
                    <a:pt x="2249939" y="645243"/>
                    <a:pt x="1005248" y="654133"/>
                    <a:pt x="943014" y="652863"/>
                  </a:cubicBezTo>
                  <a:cubicBezTo>
                    <a:pt x="927455" y="652863"/>
                    <a:pt x="908785" y="654133"/>
                    <a:pt x="893226" y="654133"/>
                  </a:cubicBezTo>
                  <a:cubicBezTo>
                    <a:pt x="855885" y="654133"/>
                    <a:pt x="821656" y="655403"/>
                    <a:pt x="784315" y="655403"/>
                  </a:cubicBezTo>
                  <a:cubicBezTo>
                    <a:pt x="690964" y="655403"/>
                    <a:pt x="600723" y="654133"/>
                    <a:pt x="507372" y="652863"/>
                  </a:cubicBezTo>
                  <a:cubicBezTo>
                    <a:pt x="451361" y="651593"/>
                    <a:pt x="395349" y="650323"/>
                    <a:pt x="342450" y="649053"/>
                  </a:cubicBezTo>
                  <a:cubicBezTo>
                    <a:pt x="242875" y="647783"/>
                    <a:pt x="143299" y="646513"/>
                    <a:pt x="48260" y="646513"/>
                  </a:cubicBezTo>
                  <a:cubicBezTo>
                    <a:pt x="38100" y="646513"/>
                    <a:pt x="29210" y="646513"/>
                    <a:pt x="19050" y="645243"/>
                  </a:cubicBezTo>
                  <a:cubicBezTo>
                    <a:pt x="10160" y="643973"/>
                    <a:pt x="5080" y="637623"/>
                    <a:pt x="7620" y="628733"/>
                  </a:cubicBezTo>
                  <a:cubicBezTo>
                    <a:pt x="16510" y="597059"/>
                    <a:pt x="12700" y="586399"/>
                    <a:pt x="11430" y="575313"/>
                  </a:cubicBezTo>
                  <a:cubicBezTo>
                    <a:pt x="10160" y="552714"/>
                    <a:pt x="6350" y="530541"/>
                    <a:pt x="7620" y="507942"/>
                  </a:cubicBezTo>
                  <a:cubicBezTo>
                    <a:pt x="5080" y="479800"/>
                    <a:pt x="0" y="131434"/>
                    <a:pt x="7620" y="102865"/>
                  </a:cubicBezTo>
                  <a:cubicBezTo>
                    <a:pt x="8890" y="97322"/>
                    <a:pt x="7620" y="91353"/>
                    <a:pt x="8890" y="85810"/>
                  </a:cubicBezTo>
                  <a:cubicBezTo>
                    <a:pt x="10160" y="76855"/>
                    <a:pt x="12700" y="67048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41433"/>
                  </a:moveTo>
                  <a:cubicBezTo>
                    <a:pt x="4013944" y="624923"/>
                    <a:pt x="4015214" y="612223"/>
                    <a:pt x="4015214" y="599523"/>
                  </a:cubicBezTo>
                  <a:cubicBezTo>
                    <a:pt x="4013944" y="573607"/>
                    <a:pt x="4012674" y="551008"/>
                    <a:pt x="4012674" y="526704"/>
                  </a:cubicBezTo>
                  <a:cubicBezTo>
                    <a:pt x="4012674" y="515617"/>
                    <a:pt x="4015214" y="504531"/>
                    <a:pt x="4013944" y="493445"/>
                  </a:cubicBezTo>
                  <a:cubicBezTo>
                    <a:pt x="4013944" y="483211"/>
                    <a:pt x="4012674" y="472551"/>
                    <a:pt x="4011404" y="462318"/>
                  </a:cubicBezTo>
                  <a:cubicBezTo>
                    <a:pt x="4006324" y="446541"/>
                    <a:pt x="3994894" y="119921"/>
                    <a:pt x="3994894" y="104145"/>
                  </a:cubicBezTo>
                  <a:cubicBezTo>
                    <a:pt x="3992354" y="90926"/>
                    <a:pt x="3989814" y="77282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69"/>
                  </a:cubicBezTo>
                  <a:cubicBezTo>
                    <a:pt x="31750" y="73444"/>
                    <a:pt x="31750" y="81119"/>
                    <a:pt x="30480" y="88794"/>
                  </a:cubicBezTo>
                  <a:cubicBezTo>
                    <a:pt x="29210" y="101586"/>
                    <a:pt x="26670" y="113952"/>
                    <a:pt x="25400" y="126744"/>
                  </a:cubicBezTo>
                  <a:cubicBezTo>
                    <a:pt x="20320" y="140388"/>
                    <a:pt x="26670" y="473831"/>
                    <a:pt x="29210" y="487475"/>
                  </a:cubicBezTo>
                  <a:cubicBezTo>
                    <a:pt x="29210" y="501973"/>
                    <a:pt x="29210" y="516897"/>
                    <a:pt x="30480" y="531394"/>
                  </a:cubicBezTo>
                  <a:cubicBezTo>
                    <a:pt x="30480" y="542054"/>
                    <a:pt x="33020" y="552714"/>
                    <a:pt x="33020" y="563374"/>
                  </a:cubicBezTo>
                  <a:cubicBezTo>
                    <a:pt x="33020" y="574887"/>
                    <a:pt x="33020" y="586399"/>
                    <a:pt x="31750" y="599523"/>
                  </a:cubicBezTo>
                  <a:cubicBezTo>
                    <a:pt x="31750" y="603333"/>
                    <a:pt x="31750" y="605873"/>
                    <a:pt x="31750" y="609683"/>
                  </a:cubicBezTo>
                  <a:cubicBezTo>
                    <a:pt x="31750" y="619843"/>
                    <a:pt x="35560" y="623653"/>
                    <a:pt x="44450" y="623653"/>
                  </a:cubicBezTo>
                  <a:cubicBezTo>
                    <a:pt x="71730" y="623653"/>
                    <a:pt x="115294" y="624923"/>
                    <a:pt x="155746" y="624923"/>
                  </a:cubicBezTo>
                  <a:cubicBezTo>
                    <a:pt x="214869" y="624923"/>
                    <a:pt x="277104" y="622383"/>
                    <a:pt x="336227" y="624923"/>
                  </a:cubicBezTo>
                  <a:cubicBezTo>
                    <a:pt x="432690" y="628733"/>
                    <a:pt x="529154" y="631273"/>
                    <a:pt x="625617" y="630003"/>
                  </a:cubicBezTo>
                  <a:cubicBezTo>
                    <a:pt x="687852" y="628733"/>
                    <a:pt x="746975" y="631273"/>
                    <a:pt x="809209" y="631273"/>
                  </a:cubicBezTo>
                  <a:cubicBezTo>
                    <a:pt x="899449" y="631273"/>
                    <a:pt x="989690" y="630003"/>
                    <a:pt x="1079930" y="631273"/>
                  </a:cubicBezTo>
                  <a:cubicBezTo>
                    <a:pt x="1213734" y="632543"/>
                    <a:pt x="2682470" y="622383"/>
                    <a:pt x="2819386" y="624923"/>
                  </a:cubicBezTo>
                  <a:cubicBezTo>
                    <a:pt x="2878509" y="626193"/>
                    <a:pt x="2937632" y="627463"/>
                    <a:pt x="2993643" y="627463"/>
                  </a:cubicBezTo>
                  <a:cubicBezTo>
                    <a:pt x="3096330" y="630003"/>
                    <a:pt x="3195905" y="626193"/>
                    <a:pt x="3298592" y="630003"/>
                  </a:cubicBezTo>
                  <a:cubicBezTo>
                    <a:pt x="3382609" y="632543"/>
                    <a:pt x="3466625" y="632543"/>
                    <a:pt x="3550642" y="635083"/>
                  </a:cubicBezTo>
                  <a:cubicBezTo>
                    <a:pt x="3675111" y="638893"/>
                    <a:pt x="3799580" y="641433"/>
                    <a:pt x="3924049" y="642703"/>
                  </a:cubicBezTo>
                  <a:cubicBezTo>
                    <a:pt x="3970725" y="642703"/>
                    <a:pt x="3992354" y="641433"/>
                    <a:pt x="4012674" y="64143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944095" y="877612"/>
            <a:ext cx="16450180" cy="8853303"/>
            <a:chOff x="0" y="0"/>
            <a:chExt cx="21933574" cy="118044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296311" y="274571"/>
              <a:ext cx="7667927" cy="607924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6144"/>
            <a:stretch>
              <a:fillRect/>
            </a:stretch>
          </p:blipFill>
          <p:spPr>
            <a:xfrm>
              <a:off x="18661344" y="261871"/>
              <a:ext cx="2959559" cy="617783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245511" y="6111187"/>
              <a:ext cx="7792439" cy="506787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7194575" y="10451245"/>
              <a:ext cx="11560262" cy="625341"/>
              <a:chOff x="0" y="0"/>
              <a:chExt cx="939105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7662274" y="0"/>
              <a:ext cx="11346563" cy="625341"/>
              <a:chOff x="0" y="0"/>
              <a:chExt cx="9217454" cy="508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502952">
              <a:off x="-1609339" y="8632406"/>
              <a:ext cx="3811301" cy="478714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 rot="-5400000">
              <a:off x="20142476" y="2097368"/>
              <a:ext cx="2956855" cy="625341"/>
              <a:chOff x="0" y="0"/>
              <a:chExt cx="2402020" cy="508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637110" y="11179063"/>
              <a:ext cx="1840764" cy="625341"/>
              <a:chOff x="0" y="0"/>
              <a:chExt cx="1495357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49535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495357" h="76200">
                    <a:moveTo>
                      <a:pt x="0" y="0"/>
                    </a:moveTo>
                    <a:lnTo>
                      <a:pt x="1495357" y="0"/>
                    </a:lnTo>
                    <a:lnTo>
                      <a:pt x="1495357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794308" y="6392879"/>
            <a:ext cx="2130961" cy="213096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098762" y="4013191"/>
            <a:ext cx="3996737" cy="1061342"/>
            <a:chOff x="0" y="-28575"/>
            <a:chExt cx="5328983" cy="141512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5328983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27420"/>
              <a:ext cx="5328983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863084" y="2899129"/>
            <a:ext cx="7028932" cy="2175404"/>
            <a:chOff x="-4042926" y="-1513991"/>
            <a:chExt cx="9371910" cy="290053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28575"/>
              <a:ext cx="5328983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4042926" y="-1513991"/>
              <a:ext cx="9371910" cy="29005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91794" y="4013191"/>
            <a:ext cx="3996737" cy="1061342"/>
            <a:chOff x="0" y="-28575"/>
            <a:chExt cx="5328983" cy="141512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8575"/>
              <a:ext cx="5328983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827420"/>
              <a:ext cx="5328983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3547"/>
                </a:solidFill>
                <a:latin typeface="Nunito"/>
              </a:endParaRPr>
            </a:p>
          </p:txBody>
        </p:sp>
      </p:grpSp>
      <p:sp>
        <p:nvSpPr>
          <p:cNvPr id="30" name="TextBox 25">
            <a:extLst>
              <a:ext uri="{FF2B5EF4-FFF2-40B4-BE49-F238E27FC236}">
                <a16:creationId xmlns:a16="http://schemas.microsoft.com/office/drawing/2014/main" id="{6AB9825F-FD53-E05D-5A04-FC7F5EDD69A0}"/>
              </a:ext>
            </a:extLst>
          </p:cNvPr>
          <p:cNvSpPr txBox="1"/>
          <p:nvPr/>
        </p:nvSpPr>
        <p:spPr>
          <a:xfrm>
            <a:off x="2151634" y="1373866"/>
            <a:ext cx="11766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2B3547"/>
                </a:solidFill>
                <a:latin typeface="Amatic SC Bold"/>
              </a:rPr>
              <a:t>BASELINE METHODS and HYPERPARAMETRS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06E51D-1F04-A4F5-762F-C46B100103C4}"/>
              </a:ext>
            </a:extLst>
          </p:cNvPr>
          <p:cNvSpPr txBox="1"/>
          <p:nvPr/>
        </p:nvSpPr>
        <p:spPr>
          <a:xfrm>
            <a:off x="2098762" y="3240179"/>
            <a:ext cx="11617238" cy="505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SVM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Logistic Regression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KNN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tabLst/>
              <a:defRPr/>
            </a:pPr>
            <a:endParaRPr lang="en-US" sz="3000" dirty="0">
              <a:solidFill>
                <a:schemeClr val="tx1">
                  <a:lumMod val="75000"/>
                </a:schemeClr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Epochs : 100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tabLst/>
              <a:defRPr/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Learning Rate : 0.1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tabLst/>
              <a:defRPr/>
            </a:pPr>
            <a:endParaRPr lang="en-US" sz="4000" dirty="0">
              <a:solidFill>
                <a:schemeClr val="tx1">
                  <a:lumMod val="75000"/>
                </a:schemeClr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8441" y="1183249"/>
            <a:ext cx="12774824" cy="1919958"/>
            <a:chOff x="0" y="0"/>
            <a:chExt cx="4030454" cy="677918"/>
          </a:xfrm>
          <a:solidFill>
            <a:schemeClr val="bg2"/>
          </a:solidFill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49978"/>
            </a:xfrm>
            <a:custGeom>
              <a:avLst/>
              <a:gdLst/>
              <a:ahLst/>
              <a:cxnLst/>
              <a:rect l="l" t="t" r="r" b="b"/>
              <a:pathLst>
                <a:path w="4007594" h="649978">
                  <a:moveTo>
                    <a:pt x="4007594" y="649978"/>
                  </a:moveTo>
                  <a:lnTo>
                    <a:pt x="0" y="642358"/>
                  </a:lnTo>
                  <a:lnTo>
                    <a:pt x="0" y="23865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76648"/>
            </a:xfrm>
            <a:custGeom>
              <a:avLst/>
              <a:gdLst/>
              <a:ahLst/>
              <a:cxnLst/>
              <a:rect l="l" t="t" r="r" b="b"/>
              <a:pathLst>
                <a:path w="4036804" h="676648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861"/>
                    <a:pt x="4008864" y="85191"/>
                    <a:pt x="4011404" y="97080"/>
                  </a:cubicBezTo>
                  <a:cubicBezTo>
                    <a:pt x="4011404" y="114254"/>
                    <a:pt x="4024104" y="452884"/>
                    <a:pt x="4030454" y="470058"/>
                  </a:cubicBezTo>
                  <a:cubicBezTo>
                    <a:pt x="4036804" y="496039"/>
                    <a:pt x="4032994" y="522460"/>
                    <a:pt x="4032994" y="548440"/>
                  </a:cubicBezTo>
                  <a:cubicBezTo>
                    <a:pt x="4032994" y="571339"/>
                    <a:pt x="4034264" y="592475"/>
                    <a:pt x="4035534" y="615688"/>
                  </a:cubicBezTo>
                  <a:cubicBezTo>
                    <a:pt x="4035534" y="637278"/>
                    <a:pt x="4035534" y="651248"/>
                    <a:pt x="4035534" y="675378"/>
                  </a:cubicBezTo>
                  <a:cubicBezTo>
                    <a:pt x="4012674" y="675378"/>
                    <a:pt x="3992354" y="676648"/>
                    <a:pt x="3964502" y="675378"/>
                  </a:cubicBezTo>
                  <a:cubicBezTo>
                    <a:pt x="3762240" y="670298"/>
                    <a:pt x="3556865" y="676648"/>
                    <a:pt x="3354603" y="671568"/>
                  </a:cubicBezTo>
                  <a:cubicBezTo>
                    <a:pt x="3233246" y="667758"/>
                    <a:pt x="3115000" y="670298"/>
                    <a:pt x="2993643" y="667758"/>
                  </a:cubicBezTo>
                  <a:cubicBezTo>
                    <a:pt x="2937632" y="666488"/>
                    <a:pt x="2881620" y="665218"/>
                    <a:pt x="2825609" y="663948"/>
                  </a:cubicBezTo>
                  <a:cubicBezTo>
                    <a:pt x="2791380" y="663948"/>
                    <a:pt x="2760263" y="665218"/>
                    <a:pt x="2726034" y="665218"/>
                  </a:cubicBezTo>
                  <a:cubicBezTo>
                    <a:pt x="2638906" y="663948"/>
                    <a:pt x="2399302" y="665218"/>
                    <a:pt x="2312174" y="663948"/>
                  </a:cubicBezTo>
                  <a:cubicBezTo>
                    <a:pt x="2249939" y="662678"/>
                    <a:pt x="1005248" y="671568"/>
                    <a:pt x="943014" y="670298"/>
                  </a:cubicBezTo>
                  <a:cubicBezTo>
                    <a:pt x="927455" y="670298"/>
                    <a:pt x="908785" y="671568"/>
                    <a:pt x="893226" y="671568"/>
                  </a:cubicBezTo>
                  <a:cubicBezTo>
                    <a:pt x="855885" y="671568"/>
                    <a:pt x="821656" y="672838"/>
                    <a:pt x="784315" y="672838"/>
                  </a:cubicBezTo>
                  <a:cubicBezTo>
                    <a:pt x="690964" y="672838"/>
                    <a:pt x="600723" y="671568"/>
                    <a:pt x="507372" y="670298"/>
                  </a:cubicBezTo>
                  <a:cubicBezTo>
                    <a:pt x="451361" y="669028"/>
                    <a:pt x="395349" y="667758"/>
                    <a:pt x="342450" y="666488"/>
                  </a:cubicBezTo>
                  <a:cubicBezTo>
                    <a:pt x="242875" y="665218"/>
                    <a:pt x="143299" y="663948"/>
                    <a:pt x="48260" y="663948"/>
                  </a:cubicBezTo>
                  <a:cubicBezTo>
                    <a:pt x="38100" y="663948"/>
                    <a:pt x="29210" y="663948"/>
                    <a:pt x="19050" y="662678"/>
                  </a:cubicBezTo>
                  <a:cubicBezTo>
                    <a:pt x="10160" y="661408"/>
                    <a:pt x="5080" y="655058"/>
                    <a:pt x="7620" y="646168"/>
                  </a:cubicBezTo>
                  <a:cubicBezTo>
                    <a:pt x="16510" y="614493"/>
                    <a:pt x="12700" y="603484"/>
                    <a:pt x="11430" y="592035"/>
                  </a:cubicBezTo>
                  <a:cubicBezTo>
                    <a:pt x="10160" y="568696"/>
                    <a:pt x="6350" y="545798"/>
                    <a:pt x="7620" y="522460"/>
                  </a:cubicBezTo>
                  <a:cubicBezTo>
                    <a:pt x="5080" y="493396"/>
                    <a:pt x="0" y="133630"/>
                    <a:pt x="7620" y="104126"/>
                  </a:cubicBezTo>
                  <a:cubicBezTo>
                    <a:pt x="8890" y="98401"/>
                    <a:pt x="7620" y="92237"/>
                    <a:pt x="8890" y="86512"/>
                  </a:cubicBezTo>
                  <a:cubicBezTo>
                    <a:pt x="10160" y="77265"/>
                    <a:pt x="12700" y="6713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58868"/>
                  </a:moveTo>
                  <a:cubicBezTo>
                    <a:pt x="4013944" y="642358"/>
                    <a:pt x="4015214" y="629658"/>
                    <a:pt x="4015214" y="616958"/>
                  </a:cubicBezTo>
                  <a:cubicBezTo>
                    <a:pt x="4013944" y="590274"/>
                    <a:pt x="4012674" y="566935"/>
                    <a:pt x="4012674" y="541835"/>
                  </a:cubicBezTo>
                  <a:cubicBezTo>
                    <a:pt x="4012674" y="530386"/>
                    <a:pt x="4015214" y="518937"/>
                    <a:pt x="4013944" y="507488"/>
                  </a:cubicBezTo>
                  <a:cubicBezTo>
                    <a:pt x="4013944" y="496919"/>
                    <a:pt x="4012674" y="485910"/>
                    <a:pt x="4011404" y="475342"/>
                  </a:cubicBezTo>
                  <a:cubicBezTo>
                    <a:pt x="4006324" y="459049"/>
                    <a:pt x="3994894" y="121740"/>
                    <a:pt x="3994894" y="105447"/>
                  </a:cubicBezTo>
                  <a:cubicBezTo>
                    <a:pt x="3992354" y="91796"/>
                    <a:pt x="3989814" y="77705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815"/>
                  </a:cubicBezTo>
                  <a:cubicBezTo>
                    <a:pt x="31750" y="73742"/>
                    <a:pt x="31750" y="81668"/>
                    <a:pt x="30480" y="89594"/>
                  </a:cubicBezTo>
                  <a:cubicBezTo>
                    <a:pt x="29210" y="102805"/>
                    <a:pt x="26670" y="115575"/>
                    <a:pt x="25400" y="128786"/>
                  </a:cubicBezTo>
                  <a:cubicBezTo>
                    <a:pt x="20320" y="142877"/>
                    <a:pt x="26670" y="487232"/>
                    <a:pt x="29210" y="501323"/>
                  </a:cubicBezTo>
                  <a:cubicBezTo>
                    <a:pt x="29210" y="516295"/>
                    <a:pt x="29210" y="531707"/>
                    <a:pt x="30480" y="546679"/>
                  </a:cubicBezTo>
                  <a:cubicBezTo>
                    <a:pt x="30480" y="557688"/>
                    <a:pt x="33020" y="568696"/>
                    <a:pt x="33020" y="579705"/>
                  </a:cubicBezTo>
                  <a:cubicBezTo>
                    <a:pt x="33020" y="591595"/>
                    <a:pt x="33020" y="603484"/>
                    <a:pt x="31750" y="616958"/>
                  </a:cubicBezTo>
                  <a:cubicBezTo>
                    <a:pt x="31750" y="620768"/>
                    <a:pt x="31750" y="623308"/>
                    <a:pt x="31750" y="627118"/>
                  </a:cubicBezTo>
                  <a:cubicBezTo>
                    <a:pt x="31750" y="637278"/>
                    <a:pt x="35560" y="641088"/>
                    <a:pt x="44450" y="641088"/>
                  </a:cubicBezTo>
                  <a:cubicBezTo>
                    <a:pt x="71730" y="641088"/>
                    <a:pt x="115294" y="642358"/>
                    <a:pt x="155746" y="642358"/>
                  </a:cubicBezTo>
                  <a:cubicBezTo>
                    <a:pt x="214869" y="642358"/>
                    <a:pt x="277104" y="639818"/>
                    <a:pt x="336227" y="642358"/>
                  </a:cubicBezTo>
                  <a:cubicBezTo>
                    <a:pt x="432690" y="646168"/>
                    <a:pt x="529154" y="648708"/>
                    <a:pt x="625617" y="647438"/>
                  </a:cubicBezTo>
                  <a:cubicBezTo>
                    <a:pt x="687852" y="646168"/>
                    <a:pt x="746975" y="648708"/>
                    <a:pt x="809209" y="648708"/>
                  </a:cubicBezTo>
                  <a:cubicBezTo>
                    <a:pt x="899449" y="648708"/>
                    <a:pt x="989690" y="647438"/>
                    <a:pt x="1079930" y="648708"/>
                  </a:cubicBezTo>
                  <a:cubicBezTo>
                    <a:pt x="1213734" y="649978"/>
                    <a:pt x="2682470" y="639818"/>
                    <a:pt x="2819386" y="642358"/>
                  </a:cubicBezTo>
                  <a:cubicBezTo>
                    <a:pt x="2878509" y="643628"/>
                    <a:pt x="2937632" y="644898"/>
                    <a:pt x="2993643" y="644898"/>
                  </a:cubicBezTo>
                  <a:cubicBezTo>
                    <a:pt x="3096330" y="647438"/>
                    <a:pt x="3195905" y="643628"/>
                    <a:pt x="3298592" y="647438"/>
                  </a:cubicBezTo>
                  <a:cubicBezTo>
                    <a:pt x="3382609" y="649978"/>
                    <a:pt x="3466625" y="649978"/>
                    <a:pt x="3550642" y="652518"/>
                  </a:cubicBezTo>
                  <a:cubicBezTo>
                    <a:pt x="3675111" y="656328"/>
                    <a:pt x="3799580" y="658868"/>
                    <a:pt x="3924049" y="660138"/>
                  </a:cubicBezTo>
                  <a:cubicBezTo>
                    <a:pt x="3970725" y="660138"/>
                    <a:pt x="3992354" y="658868"/>
                    <a:pt x="4012674" y="658868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921236" y="779536"/>
            <a:ext cx="16445527" cy="8725671"/>
            <a:chOff x="0" y="0"/>
            <a:chExt cx="21927369" cy="11634228"/>
          </a:xfrm>
        </p:grpSpPr>
        <p:grpSp>
          <p:nvGrpSpPr>
            <p:cNvPr id="6" name="Group 6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6144"/>
            <a:stretch>
              <a:fillRect/>
            </a:stretch>
          </p:blipFill>
          <p:spPr>
            <a:xfrm>
              <a:off x="18967810" y="261871"/>
              <a:ext cx="2959559" cy="617783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551977" y="6111187"/>
              <a:ext cx="7792439" cy="506787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602777" y="274571"/>
              <a:ext cx="7667927" cy="607924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5824"/>
            <a:stretch>
              <a:fillRect/>
            </a:stretch>
          </p:blipFill>
          <p:spPr>
            <a:xfrm>
              <a:off x="21341492" y="3845626"/>
              <a:ext cx="479498" cy="78692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48058"/>
            <a:stretch>
              <a:fillRect/>
            </a:stretch>
          </p:blipFill>
          <p:spPr>
            <a:xfrm flipH="1">
              <a:off x="312671" y="11072651"/>
              <a:ext cx="1797114" cy="561577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67081">
              <a:off x="10896944" y="10807894"/>
              <a:ext cx="3811301" cy="47871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685800" y="4036380"/>
            <a:ext cx="15300459" cy="1192170"/>
            <a:chOff x="0" y="0"/>
            <a:chExt cx="47050082" cy="3230880"/>
          </a:xfrm>
        </p:grpSpPr>
        <p:sp>
          <p:nvSpPr>
            <p:cNvPr id="19" name="Freeform 19"/>
            <p:cNvSpPr/>
            <p:nvPr/>
          </p:nvSpPr>
          <p:spPr>
            <a:xfrm>
              <a:off x="5080" y="12700"/>
              <a:ext cx="47034843" cy="3205480"/>
            </a:xfrm>
            <a:custGeom>
              <a:avLst/>
              <a:gdLst/>
              <a:ahLst/>
              <a:cxnLst/>
              <a:rect l="l" t="t" r="r" b="b"/>
              <a:pathLst>
                <a:path w="47034843" h="3205480">
                  <a:moveTo>
                    <a:pt x="46244903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6244903" y="0"/>
                  </a:lnTo>
                  <a:lnTo>
                    <a:pt x="47034843" y="1602740"/>
                  </a:lnTo>
                  <a:lnTo>
                    <a:pt x="46244903" y="3205480"/>
                  </a:lnTo>
                  <a:close/>
                </a:path>
              </a:pathLst>
            </a:custGeom>
            <a:solidFill>
              <a:srgbClr val="2B354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88171" y="4112524"/>
            <a:ext cx="4512231" cy="1033911"/>
            <a:chOff x="0" y="0"/>
            <a:chExt cx="19498641" cy="3230880"/>
          </a:xfrm>
        </p:grpSpPr>
        <p:sp>
          <p:nvSpPr>
            <p:cNvPr id="21" name="Freeform 21"/>
            <p:cNvSpPr/>
            <p:nvPr/>
          </p:nvSpPr>
          <p:spPr>
            <a:xfrm>
              <a:off x="5080" y="12700"/>
              <a:ext cx="19483402" cy="3205480"/>
            </a:xfrm>
            <a:custGeom>
              <a:avLst/>
              <a:gdLst/>
              <a:ahLst/>
              <a:cxnLst/>
              <a:rect l="l" t="t" r="r" b="b"/>
              <a:pathLst>
                <a:path w="19483402" h="3205480">
                  <a:moveTo>
                    <a:pt x="18693461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18693461" y="0"/>
                  </a:lnTo>
                  <a:lnTo>
                    <a:pt x="19483402" y="1602740"/>
                  </a:lnTo>
                  <a:lnTo>
                    <a:pt x="18693461" y="3205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270823" y="4112525"/>
            <a:ext cx="3645307" cy="1033911"/>
            <a:chOff x="0" y="0"/>
            <a:chExt cx="11625462" cy="3230880"/>
          </a:xfrm>
        </p:grpSpPr>
        <p:sp>
          <p:nvSpPr>
            <p:cNvPr id="23" name="Freeform 23"/>
            <p:cNvSpPr/>
            <p:nvPr/>
          </p:nvSpPr>
          <p:spPr>
            <a:xfrm>
              <a:off x="5080" y="12700"/>
              <a:ext cx="11610222" cy="3205480"/>
            </a:xfrm>
            <a:custGeom>
              <a:avLst/>
              <a:gdLst/>
              <a:ahLst/>
              <a:cxnLst/>
              <a:rect l="l" t="t" r="r" b="b"/>
              <a:pathLst>
                <a:path w="11610222" h="3205480">
                  <a:moveTo>
                    <a:pt x="10820282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10820282" y="0"/>
                  </a:lnTo>
                  <a:lnTo>
                    <a:pt x="11610222" y="1602740"/>
                  </a:lnTo>
                  <a:lnTo>
                    <a:pt x="10820282" y="3205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8759855" y="4112526"/>
            <a:ext cx="3645307" cy="1033911"/>
            <a:chOff x="0" y="0"/>
            <a:chExt cx="11625462" cy="3230880"/>
          </a:xfrm>
        </p:grpSpPr>
        <p:sp>
          <p:nvSpPr>
            <p:cNvPr id="25" name="Freeform 25"/>
            <p:cNvSpPr/>
            <p:nvPr/>
          </p:nvSpPr>
          <p:spPr>
            <a:xfrm>
              <a:off x="5080" y="12700"/>
              <a:ext cx="11610222" cy="3205480"/>
            </a:xfrm>
            <a:custGeom>
              <a:avLst/>
              <a:gdLst/>
              <a:ahLst/>
              <a:cxnLst/>
              <a:rect l="l" t="t" r="r" b="b"/>
              <a:pathLst>
                <a:path w="11610222" h="3205480">
                  <a:moveTo>
                    <a:pt x="10820282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10820282" y="0"/>
                  </a:lnTo>
                  <a:lnTo>
                    <a:pt x="11610222" y="1602740"/>
                  </a:lnTo>
                  <a:lnTo>
                    <a:pt x="10820282" y="3205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245702" y="4112526"/>
            <a:ext cx="3645307" cy="1033911"/>
            <a:chOff x="0" y="0"/>
            <a:chExt cx="11625462" cy="3230880"/>
          </a:xfrm>
        </p:grpSpPr>
        <p:sp>
          <p:nvSpPr>
            <p:cNvPr id="27" name="Freeform 27"/>
            <p:cNvSpPr/>
            <p:nvPr/>
          </p:nvSpPr>
          <p:spPr>
            <a:xfrm>
              <a:off x="5080" y="12700"/>
              <a:ext cx="11610222" cy="3205480"/>
            </a:xfrm>
            <a:custGeom>
              <a:avLst/>
              <a:gdLst/>
              <a:ahLst/>
              <a:cxnLst/>
              <a:rect l="l" t="t" r="r" b="b"/>
              <a:pathLst>
                <a:path w="11610222" h="3205480">
                  <a:moveTo>
                    <a:pt x="10820282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10820282" y="0"/>
                  </a:lnTo>
                  <a:lnTo>
                    <a:pt x="11610222" y="1602740"/>
                  </a:lnTo>
                  <a:lnTo>
                    <a:pt x="10820282" y="3205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656806">
            <a:off x="15667414" y="6994329"/>
            <a:ext cx="1122241" cy="1590806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133600" y="1409700"/>
            <a:ext cx="11766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RESULTS and Evaluation Metrics</a:t>
            </a:r>
            <a:endParaRPr lang="en-US" sz="8000" u="none" dirty="0">
              <a:solidFill>
                <a:srgbClr val="2B3547"/>
              </a:solidFill>
              <a:latin typeface="Amatic SC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872948" y="4289903"/>
            <a:ext cx="2841050" cy="619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2B3547"/>
                </a:solidFill>
                <a:latin typeface="Amatic SC Bold"/>
              </a:rPr>
              <a:t>MLP model</a:t>
            </a:r>
            <a:endParaRPr lang="en-US" sz="3999" u="none" dirty="0">
              <a:solidFill>
                <a:srgbClr val="2B3547"/>
              </a:solidFill>
              <a:latin typeface="Amatic SC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211714" y="4289903"/>
            <a:ext cx="2841050" cy="619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199"/>
              </a:lnSpc>
              <a:spcBef>
                <a:spcPct val="0"/>
              </a:spcBef>
            </a:pPr>
            <a:r>
              <a:rPr lang="en-US" sz="3999" u="none" dirty="0">
                <a:solidFill>
                  <a:srgbClr val="2B3547"/>
                </a:solidFill>
                <a:latin typeface="Amatic SC Bold"/>
              </a:rPr>
              <a:t>Logistic REGRESSION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47831" y="4289903"/>
            <a:ext cx="2841050" cy="61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99"/>
              </a:lnSpc>
              <a:spcBef>
                <a:spcPct val="0"/>
              </a:spcBef>
            </a:pPr>
            <a:r>
              <a:rPr lang="en-US" sz="3999" u="none" dirty="0">
                <a:solidFill>
                  <a:srgbClr val="2B3547"/>
                </a:solidFill>
                <a:latin typeface="Amatic SC Bold"/>
              </a:rPr>
              <a:t>KNN</a:t>
            </a:r>
          </a:p>
        </p:txBody>
      </p:sp>
      <p:sp>
        <p:nvSpPr>
          <p:cNvPr id="77" name="TextBox 31">
            <a:extLst>
              <a:ext uri="{FF2B5EF4-FFF2-40B4-BE49-F238E27FC236}">
                <a16:creationId xmlns:a16="http://schemas.microsoft.com/office/drawing/2014/main" id="{4975ED4E-D9A0-1DA9-88A6-A9C0FCDCB0E2}"/>
              </a:ext>
            </a:extLst>
          </p:cNvPr>
          <p:cNvSpPr txBox="1"/>
          <p:nvPr/>
        </p:nvSpPr>
        <p:spPr>
          <a:xfrm>
            <a:off x="5783699" y="4289358"/>
            <a:ext cx="2841050" cy="61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99"/>
              </a:lnSpc>
              <a:spcBef>
                <a:spcPct val="0"/>
              </a:spcBef>
            </a:pPr>
            <a:r>
              <a:rPr lang="en-US" sz="3999" u="none" dirty="0">
                <a:solidFill>
                  <a:srgbClr val="2B3547"/>
                </a:solidFill>
                <a:latin typeface="Amatic SC Bold"/>
              </a:rPr>
              <a:t>SVM Model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40A771E-3E21-A038-88EF-22556DC261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53028" y="5631288"/>
            <a:ext cx="3519992" cy="146049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4CA9A2F-BF72-6E9A-E5B7-B00B4F8279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2958" y="5597060"/>
            <a:ext cx="3510543" cy="163041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3558F8C-BB88-150C-48A2-4D16139B8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0402" y="5591653"/>
            <a:ext cx="3288095" cy="152612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4B48D80-1767-FC35-A5CC-F3C9289671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8577" y="5565662"/>
            <a:ext cx="3580234" cy="15261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94807FDC-F569-412D-48F8-543294ABF85F}"/>
              </a:ext>
            </a:extLst>
          </p:cNvPr>
          <p:cNvGrpSpPr/>
          <p:nvPr/>
        </p:nvGrpSpPr>
        <p:grpSpPr>
          <a:xfrm>
            <a:off x="921236" y="779536"/>
            <a:ext cx="16445527" cy="8725671"/>
            <a:chOff x="0" y="0"/>
            <a:chExt cx="21927369" cy="11634228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60ED7AA5-5BF4-EBA0-78EB-00D4087C7F54}"/>
                </a:ext>
              </a:extLst>
            </p:cNvPr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C27F5BFC-9A68-55CA-E96C-E0409552A79F}"/>
                  </a:ext>
                </a:extLst>
              </p:cNvPr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D6FB80E3-8D14-552C-A5D7-18F122F27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6144"/>
            <a:stretch>
              <a:fillRect/>
            </a:stretch>
          </p:blipFill>
          <p:spPr>
            <a:xfrm>
              <a:off x="18967810" y="261871"/>
              <a:ext cx="2959559" cy="6177834"/>
            </a:xfrm>
            <a:prstGeom prst="rect">
              <a:avLst/>
            </a:prstGeom>
          </p:spPr>
        </p:pic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1DE2C233-241D-D282-ABF7-995EF5249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551977" y="6111187"/>
              <a:ext cx="7792439" cy="5067876"/>
            </a:xfrm>
            <a:prstGeom prst="rect">
              <a:avLst/>
            </a:prstGeom>
          </p:spPr>
        </p:pic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85877BDC-87B5-CFE7-EAE9-F78D678F3BD9}"/>
                </a:ext>
              </a:extLst>
            </p:cNvPr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99EE783-1278-BF7C-D6D9-FC94F2FC40E3}"/>
                  </a:ext>
                </a:extLst>
              </p:cNvPr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041B93EE-5337-2315-B5E0-DEF304DDD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551977" y="261871"/>
              <a:ext cx="7667927" cy="6079240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04BDCFC5-238A-3C4E-D209-FB2696B30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5824"/>
            <a:stretch>
              <a:fillRect/>
            </a:stretch>
          </p:blipFill>
          <p:spPr>
            <a:xfrm>
              <a:off x="21341492" y="3845626"/>
              <a:ext cx="479498" cy="786924"/>
            </a:xfrm>
            <a:prstGeom prst="rect">
              <a:avLst/>
            </a:prstGeom>
          </p:spPr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D70A9FEB-A1ED-F862-4408-AE106D1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48058"/>
            <a:stretch>
              <a:fillRect/>
            </a:stretch>
          </p:blipFill>
          <p:spPr>
            <a:xfrm flipH="1">
              <a:off x="312671" y="11072651"/>
              <a:ext cx="1797114" cy="561577"/>
            </a:xfrm>
            <a:prstGeom prst="rect">
              <a:avLst/>
            </a:prstGeom>
          </p:spPr>
        </p:pic>
        <p:grpSp>
          <p:nvGrpSpPr>
            <p:cNvPr id="10" name="Group 15">
              <a:extLst>
                <a:ext uri="{FF2B5EF4-FFF2-40B4-BE49-F238E27FC236}">
                  <a16:creationId xmlns:a16="http://schemas.microsoft.com/office/drawing/2014/main" id="{852191E3-624E-1A2F-83AD-E6C27399A681}"/>
                </a:ext>
              </a:extLst>
            </p:cNvPr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239631DF-BF9C-DDBD-740C-5A1ED49BE418}"/>
                  </a:ext>
                </a:extLst>
              </p:cNvPr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CFAF01C6-BBA3-D721-147A-7382E9EBE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67081">
              <a:off x="10896944" y="10807894"/>
              <a:ext cx="3811301" cy="478714"/>
            </a:xfrm>
            <a:prstGeom prst="rect">
              <a:avLst/>
            </a:prstGeom>
          </p:spPr>
        </p:pic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4E0607FF-35D9-F4F4-7BA6-9C81EA61A21A}"/>
              </a:ext>
            </a:extLst>
          </p:cNvPr>
          <p:cNvGrpSpPr/>
          <p:nvPr/>
        </p:nvGrpSpPr>
        <p:grpSpPr>
          <a:xfrm>
            <a:off x="1658441" y="1183249"/>
            <a:ext cx="12774824" cy="1919958"/>
            <a:chOff x="0" y="0"/>
            <a:chExt cx="4030454" cy="677918"/>
          </a:xfrm>
          <a:solidFill>
            <a:schemeClr val="bg2"/>
          </a:solidFill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EE4A62B3-371D-6A07-9846-020F2D3672DA}"/>
                </a:ext>
              </a:extLst>
            </p:cNvPr>
            <p:cNvSpPr/>
            <p:nvPr/>
          </p:nvSpPr>
          <p:spPr>
            <a:xfrm>
              <a:off x="10160" y="16510"/>
              <a:ext cx="4007594" cy="649978"/>
            </a:xfrm>
            <a:custGeom>
              <a:avLst/>
              <a:gdLst/>
              <a:ahLst/>
              <a:cxnLst/>
              <a:rect l="l" t="t" r="r" b="b"/>
              <a:pathLst>
                <a:path w="4007594" h="649978">
                  <a:moveTo>
                    <a:pt x="4007594" y="649978"/>
                  </a:moveTo>
                  <a:lnTo>
                    <a:pt x="0" y="642358"/>
                  </a:lnTo>
                  <a:lnTo>
                    <a:pt x="0" y="23865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EE012644-24B8-4920-F99C-563C01DF72B2}"/>
                </a:ext>
              </a:extLst>
            </p:cNvPr>
            <p:cNvSpPr/>
            <p:nvPr/>
          </p:nvSpPr>
          <p:spPr>
            <a:xfrm>
              <a:off x="-3810" y="0"/>
              <a:ext cx="4036804" cy="676648"/>
            </a:xfrm>
            <a:custGeom>
              <a:avLst/>
              <a:gdLst/>
              <a:ahLst/>
              <a:cxnLst/>
              <a:rect l="l" t="t" r="r" b="b"/>
              <a:pathLst>
                <a:path w="4036804" h="676648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861"/>
                    <a:pt x="4008864" y="85191"/>
                    <a:pt x="4011404" y="97080"/>
                  </a:cubicBezTo>
                  <a:cubicBezTo>
                    <a:pt x="4011404" y="114254"/>
                    <a:pt x="4024104" y="452884"/>
                    <a:pt x="4030454" y="470058"/>
                  </a:cubicBezTo>
                  <a:cubicBezTo>
                    <a:pt x="4036804" y="496039"/>
                    <a:pt x="4032994" y="522460"/>
                    <a:pt x="4032994" y="548440"/>
                  </a:cubicBezTo>
                  <a:cubicBezTo>
                    <a:pt x="4032994" y="571339"/>
                    <a:pt x="4034264" y="592475"/>
                    <a:pt x="4035534" y="615688"/>
                  </a:cubicBezTo>
                  <a:cubicBezTo>
                    <a:pt x="4035534" y="637278"/>
                    <a:pt x="4035534" y="651248"/>
                    <a:pt x="4035534" y="675378"/>
                  </a:cubicBezTo>
                  <a:cubicBezTo>
                    <a:pt x="4012674" y="675378"/>
                    <a:pt x="3992354" y="676648"/>
                    <a:pt x="3964502" y="675378"/>
                  </a:cubicBezTo>
                  <a:cubicBezTo>
                    <a:pt x="3762240" y="670298"/>
                    <a:pt x="3556865" y="676648"/>
                    <a:pt x="3354603" y="671568"/>
                  </a:cubicBezTo>
                  <a:cubicBezTo>
                    <a:pt x="3233246" y="667758"/>
                    <a:pt x="3115000" y="670298"/>
                    <a:pt x="2993643" y="667758"/>
                  </a:cubicBezTo>
                  <a:cubicBezTo>
                    <a:pt x="2937632" y="666488"/>
                    <a:pt x="2881620" y="665218"/>
                    <a:pt x="2825609" y="663948"/>
                  </a:cubicBezTo>
                  <a:cubicBezTo>
                    <a:pt x="2791380" y="663948"/>
                    <a:pt x="2760263" y="665218"/>
                    <a:pt x="2726034" y="665218"/>
                  </a:cubicBezTo>
                  <a:cubicBezTo>
                    <a:pt x="2638906" y="663948"/>
                    <a:pt x="2399302" y="665218"/>
                    <a:pt x="2312174" y="663948"/>
                  </a:cubicBezTo>
                  <a:cubicBezTo>
                    <a:pt x="2249939" y="662678"/>
                    <a:pt x="1005248" y="671568"/>
                    <a:pt x="943014" y="670298"/>
                  </a:cubicBezTo>
                  <a:cubicBezTo>
                    <a:pt x="927455" y="670298"/>
                    <a:pt x="908785" y="671568"/>
                    <a:pt x="893226" y="671568"/>
                  </a:cubicBezTo>
                  <a:cubicBezTo>
                    <a:pt x="855885" y="671568"/>
                    <a:pt x="821656" y="672838"/>
                    <a:pt x="784315" y="672838"/>
                  </a:cubicBezTo>
                  <a:cubicBezTo>
                    <a:pt x="690964" y="672838"/>
                    <a:pt x="600723" y="671568"/>
                    <a:pt x="507372" y="670298"/>
                  </a:cubicBezTo>
                  <a:cubicBezTo>
                    <a:pt x="451361" y="669028"/>
                    <a:pt x="395349" y="667758"/>
                    <a:pt x="342450" y="666488"/>
                  </a:cubicBezTo>
                  <a:cubicBezTo>
                    <a:pt x="242875" y="665218"/>
                    <a:pt x="143299" y="663948"/>
                    <a:pt x="48260" y="663948"/>
                  </a:cubicBezTo>
                  <a:cubicBezTo>
                    <a:pt x="38100" y="663948"/>
                    <a:pt x="29210" y="663948"/>
                    <a:pt x="19050" y="662678"/>
                  </a:cubicBezTo>
                  <a:cubicBezTo>
                    <a:pt x="10160" y="661408"/>
                    <a:pt x="5080" y="655058"/>
                    <a:pt x="7620" y="646168"/>
                  </a:cubicBezTo>
                  <a:cubicBezTo>
                    <a:pt x="16510" y="614493"/>
                    <a:pt x="12700" y="603484"/>
                    <a:pt x="11430" y="592035"/>
                  </a:cubicBezTo>
                  <a:cubicBezTo>
                    <a:pt x="10160" y="568696"/>
                    <a:pt x="6350" y="545798"/>
                    <a:pt x="7620" y="522460"/>
                  </a:cubicBezTo>
                  <a:cubicBezTo>
                    <a:pt x="5080" y="493396"/>
                    <a:pt x="0" y="133630"/>
                    <a:pt x="7620" y="104126"/>
                  </a:cubicBezTo>
                  <a:cubicBezTo>
                    <a:pt x="8890" y="98401"/>
                    <a:pt x="7620" y="92237"/>
                    <a:pt x="8890" y="86512"/>
                  </a:cubicBezTo>
                  <a:cubicBezTo>
                    <a:pt x="10160" y="77265"/>
                    <a:pt x="12700" y="6713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58868"/>
                  </a:moveTo>
                  <a:cubicBezTo>
                    <a:pt x="4013944" y="642358"/>
                    <a:pt x="4015214" y="629658"/>
                    <a:pt x="4015214" y="616958"/>
                  </a:cubicBezTo>
                  <a:cubicBezTo>
                    <a:pt x="4013944" y="590274"/>
                    <a:pt x="4012674" y="566935"/>
                    <a:pt x="4012674" y="541835"/>
                  </a:cubicBezTo>
                  <a:cubicBezTo>
                    <a:pt x="4012674" y="530386"/>
                    <a:pt x="4015214" y="518937"/>
                    <a:pt x="4013944" y="507488"/>
                  </a:cubicBezTo>
                  <a:cubicBezTo>
                    <a:pt x="4013944" y="496919"/>
                    <a:pt x="4012674" y="485910"/>
                    <a:pt x="4011404" y="475342"/>
                  </a:cubicBezTo>
                  <a:cubicBezTo>
                    <a:pt x="4006324" y="459049"/>
                    <a:pt x="3994894" y="121740"/>
                    <a:pt x="3994894" y="105447"/>
                  </a:cubicBezTo>
                  <a:cubicBezTo>
                    <a:pt x="3992354" y="91796"/>
                    <a:pt x="3989814" y="77705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815"/>
                  </a:cubicBezTo>
                  <a:cubicBezTo>
                    <a:pt x="31750" y="73742"/>
                    <a:pt x="31750" y="81668"/>
                    <a:pt x="30480" y="89594"/>
                  </a:cubicBezTo>
                  <a:cubicBezTo>
                    <a:pt x="29210" y="102805"/>
                    <a:pt x="26670" y="115575"/>
                    <a:pt x="25400" y="128786"/>
                  </a:cubicBezTo>
                  <a:cubicBezTo>
                    <a:pt x="20320" y="142877"/>
                    <a:pt x="26670" y="487232"/>
                    <a:pt x="29210" y="501323"/>
                  </a:cubicBezTo>
                  <a:cubicBezTo>
                    <a:pt x="29210" y="516295"/>
                    <a:pt x="29210" y="531707"/>
                    <a:pt x="30480" y="546679"/>
                  </a:cubicBezTo>
                  <a:cubicBezTo>
                    <a:pt x="30480" y="557688"/>
                    <a:pt x="33020" y="568696"/>
                    <a:pt x="33020" y="579705"/>
                  </a:cubicBezTo>
                  <a:cubicBezTo>
                    <a:pt x="33020" y="591595"/>
                    <a:pt x="33020" y="603484"/>
                    <a:pt x="31750" y="616958"/>
                  </a:cubicBezTo>
                  <a:cubicBezTo>
                    <a:pt x="31750" y="620768"/>
                    <a:pt x="31750" y="623308"/>
                    <a:pt x="31750" y="627118"/>
                  </a:cubicBezTo>
                  <a:cubicBezTo>
                    <a:pt x="31750" y="637278"/>
                    <a:pt x="35560" y="641088"/>
                    <a:pt x="44450" y="641088"/>
                  </a:cubicBezTo>
                  <a:cubicBezTo>
                    <a:pt x="71730" y="641088"/>
                    <a:pt x="115294" y="642358"/>
                    <a:pt x="155746" y="642358"/>
                  </a:cubicBezTo>
                  <a:cubicBezTo>
                    <a:pt x="214869" y="642358"/>
                    <a:pt x="277104" y="639818"/>
                    <a:pt x="336227" y="642358"/>
                  </a:cubicBezTo>
                  <a:cubicBezTo>
                    <a:pt x="432690" y="646168"/>
                    <a:pt x="529154" y="648708"/>
                    <a:pt x="625617" y="647438"/>
                  </a:cubicBezTo>
                  <a:cubicBezTo>
                    <a:pt x="687852" y="646168"/>
                    <a:pt x="746975" y="648708"/>
                    <a:pt x="809209" y="648708"/>
                  </a:cubicBezTo>
                  <a:cubicBezTo>
                    <a:pt x="899449" y="648708"/>
                    <a:pt x="989690" y="647438"/>
                    <a:pt x="1079930" y="648708"/>
                  </a:cubicBezTo>
                  <a:cubicBezTo>
                    <a:pt x="1213734" y="649978"/>
                    <a:pt x="2682470" y="639818"/>
                    <a:pt x="2819386" y="642358"/>
                  </a:cubicBezTo>
                  <a:cubicBezTo>
                    <a:pt x="2878509" y="643628"/>
                    <a:pt x="2937632" y="644898"/>
                    <a:pt x="2993643" y="644898"/>
                  </a:cubicBezTo>
                  <a:cubicBezTo>
                    <a:pt x="3096330" y="647438"/>
                    <a:pt x="3195905" y="643628"/>
                    <a:pt x="3298592" y="647438"/>
                  </a:cubicBezTo>
                  <a:cubicBezTo>
                    <a:pt x="3382609" y="649978"/>
                    <a:pt x="3466625" y="649978"/>
                    <a:pt x="3550642" y="652518"/>
                  </a:cubicBezTo>
                  <a:cubicBezTo>
                    <a:pt x="3675111" y="656328"/>
                    <a:pt x="3799580" y="658868"/>
                    <a:pt x="3924049" y="660138"/>
                  </a:cubicBezTo>
                  <a:cubicBezTo>
                    <a:pt x="3970725" y="660138"/>
                    <a:pt x="3992354" y="658868"/>
                    <a:pt x="4012674" y="65886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8" name="TextBox 30">
            <a:extLst>
              <a:ext uri="{FF2B5EF4-FFF2-40B4-BE49-F238E27FC236}">
                <a16:creationId xmlns:a16="http://schemas.microsoft.com/office/drawing/2014/main" id="{AFE1D1AF-A581-FE47-1AE3-675634B451D8}"/>
              </a:ext>
            </a:extLst>
          </p:cNvPr>
          <p:cNvSpPr txBox="1"/>
          <p:nvPr/>
        </p:nvSpPr>
        <p:spPr>
          <a:xfrm>
            <a:off x="2133600" y="1409700"/>
            <a:ext cx="11766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Further Improvements</a:t>
            </a:r>
            <a:endParaRPr lang="en-US" sz="8000" u="none" dirty="0">
              <a:solidFill>
                <a:srgbClr val="2B3547"/>
              </a:solidFill>
              <a:latin typeface="Amatic SC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0C2EC-6728-8D3E-1B48-52901AC0D1EB}"/>
              </a:ext>
            </a:extLst>
          </p:cNvPr>
          <p:cNvSpPr txBox="1"/>
          <p:nvPr/>
        </p:nvSpPr>
        <p:spPr>
          <a:xfrm>
            <a:off x="2098762" y="3240179"/>
            <a:ext cx="11617238" cy="459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lang="en-US" sz="4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Testing the method on a wider range of tasks.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lang="en-US" sz="4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Investigating the linguistic phenomena that may or may not be captured 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lang="en-US" sz="40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Optimizing the layers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endParaRPr lang="en-US" sz="4000" dirty="0">
              <a:solidFill>
                <a:schemeClr val="tx1">
                  <a:lumMod val="75000"/>
                </a:schemeClr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58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49959" y="1351077"/>
            <a:ext cx="7113199" cy="75848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91940" y="2040059"/>
            <a:ext cx="6871218" cy="63215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3149" t="2814" b="61831"/>
          <a:stretch>
            <a:fillRect/>
          </a:stretch>
        </p:blipFill>
        <p:spPr>
          <a:xfrm>
            <a:off x="15097810" y="1754412"/>
            <a:ext cx="1844948" cy="22349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999838">
            <a:off x="14451086" y="7217608"/>
            <a:ext cx="2244406" cy="4937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5824"/>
          <a:stretch>
            <a:fillRect/>
          </a:stretch>
        </p:blipFill>
        <p:spPr>
          <a:xfrm rot="680020">
            <a:off x="9918146" y="4019228"/>
            <a:ext cx="363138" cy="5959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5101" r="78064"/>
          <a:stretch>
            <a:fillRect/>
          </a:stretch>
        </p:blipFill>
        <p:spPr>
          <a:xfrm>
            <a:off x="9670950" y="6457044"/>
            <a:ext cx="1507213" cy="22060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18027">
            <a:off x="11574147" y="2891264"/>
            <a:ext cx="3306803" cy="4114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10108" y="3460276"/>
            <a:ext cx="6683560" cy="2990190"/>
            <a:chOff x="0" y="142875"/>
            <a:chExt cx="8911413" cy="39869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475771"/>
              <a:ext cx="6870368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B3547"/>
                </a:solidFill>
                <a:latin typeface="Nunito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2875"/>
              <a:ext cx="8911413" cy="2697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99"/>
                </a:lnSpc>
              </a:pPr>
              <a:r>
                <a:rPr lang="en-US" sz="13999">
                  <a:solidFill>
                    <a:srgbClr val="2B3547"/>
                  </a:solidFill>
                  <a:latin typeface="Amatic SC Bold"/>
                </a:rPr>
                <a:t>Thank 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938" y="647700"/>
            <a:ext cx="16376320" cy="8557692"/>
            <a:chOff x="0" y="54157"/>
            <a:chExt cx="21835094" cy="1141025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21712"/>
            <a:stretch>
              <a:fillRect/>
            </a:stretch>
          </p:blipFill>
          <p:spPr>
            <a:xfrm>
              <a:off x="18661869" y="350583"/>
              <a:ext cx="2959559" cy="515310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246036" y="3664520"/>
              <a:ext cx="14617422" cy="7603256"/>
            </a:xfrm>
            <a:prstGeom prst="rect">
              <a:avLst/>
            </a:prstGeom>
          </p:spPr>
        </p:pic>
        <p:grpSp>
          <p:nvGrpSpPr>
            <p:cNvPr id="5" name="Group 5"/>
            <p:cNvGrpSpPr/>
            <p:nvPr/>
          </p:nvGrpSpPr>
          <p:grpSpPr>
            <a:xfrm>
              <a:off x="7621013" y="10839072"/>
              <a:ext cx="7638184" cy="625341"/>
              <a:chOff x="0" y="0"/>
              <a:chExt cx="6204928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620492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204928" h="76200">
                    <a:moveTo>
                      <a:pt x="0" y="0"/>
                    </a:moveTo>
                    <a:lnTo>
                      <a:pt x="6204928" y="0"/>
                    </a:lnTo>
                    <a:lnTo>
                      <a:pt x="620492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7662799" y="88712"/>
              <a:ext cx="11346563" cy="625341"/>
              <a:chOff x="0" y="0"/>
              <a:chExt cx="9217454" cy="50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296836" y="363283"/>
              <a:ext cx="7667927" cy="607924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19605"/>
            <a:stretch>
              <a:fillRect/>
            </a:stretch>
          </p:blipFill>
          <p:spPr>
            <a:xfrm rot="5400000" flipV="1">
              <a:off x="19770891" y="7325350"/>
              <a:ext cx="2781546" cy="56157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4176480" y="88712"/>
              <a:ext cx="3203297" cy="70472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4770497">
              <a:off x="21163671" y="67859"/>
              <a:ext cx="685126" cy="657721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325" t="61455"/>
            <a:stretch>
              <a:fillRect/>
            </a:stretch>
          </p:blipFill>
          <p:spPr>
            <a:xfrm>
              <a:off x="13697171" y="8730679"/>
              <a:ext cx="7809064" cy="253709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75824"/>
            <a:stretch>
              <a:fillRect/>
            </a:stretch>
          </p:blipFill>
          <p:spPr>
            <a:xfrm>
              <a:off x="20880875" y="4933167"/>
              <a:ext cx="695272" cy="114104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75824"/>
            <a:stretch>
              <a:fillRect/>
            </a:stretch>
          </p:blipFill>
          <p:spPr>
            <a:xfrm>
              <a:off x="0" y="3402903"/>
              <a:ext cx="695272" cy="1141040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3930108" y="7673605"/>
            <a:ext cx="9123581" cy="49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endParaRPr lang="en-US" sz="3000" u="none" dirty="0">
              <a:solidFill>
                <a:srgbClr val="2B3547"/>
              </a:solidFill>
              <a:latin typeface="Nunito 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93DD6226-487A-913C-0C08-6C05D45D3024}"/>
              </a:ext>
            </a:extLst>
          </p:cNvPr>
          <p:cNvSpPr txBox="1"/>
          <p:nvPr/>
        </p:nvSpPr>
        <p:spPr>
          <a:xfrm>
            <a:off x="978491" y="3874938"/>
            <a:ext cx="10050251" cy="359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4000" dirty="0">
                <a:latin typeface="Calibri Light" panose="020F0302020204030204" pitchFamily="34" charset="0"/>
                <a:ea typeface="Microsoft YaHei" panose="020B0503020204020204" pitchFamily="34" charset="-122"/>
                <a:cs typeface="Calibri Light" panose="020F0302020204030204" pitchFamily="34" charset="0"/>
              </a:rPr>
              <a:t>To build and identify a suitable classification model for the sentiment analysis of customer reviews using multi-layer perceptrons (opinion mining)</a:t>
            </a:r>
            <a:endParaRPr lang="en-US" sz="4000" u="none" dirty="0">
              <a:solidFill>
                <a:srgbClr val="2B3547"/>
              </a:solidFill>
              <a:latin typeface="Amatic SC Bold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A08EBB20-B1B8-BEB8-9727-E9C3BC17DFD1}"/>
              </a:ext>
            </a:extLst>
          </p:cNvPr>
          <p:cNvGrpSpPr/>
          <p:nvPr/>
        </p:nvGrpSpPr>
        <p:grpSpPr>
          <a:xfrm>
            <a:off x="1096759" y="1106635"/>
            <a:ext cx="13300499" cy="2150731"/>
            <a:chOff x="0" y="0"/>
            <a:chExt cx="4030454" cy="651737"/>
          </a:xfrm>
          <a:solidFill>
            <a:schemeClr val="bg2"/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A3A54EFB-F6D5-9DA0-C543-9D7F2DEF48E1}"/>
                </a:ext>
              </a:extLst>
            </p:cNvPr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4565AC6B-9640-FD48-D9BD-9D6488744613}"/>
                </a:ext>
              </a:extLst>
            </p:cNvPr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2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39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1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2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TextBox 23">
            <a:extLst>
              <a:ext uri="{FF2B5EF4-FFF2-40B4-BE49-F238E27FC236}">
                <a16:creationId xmlns:a16="http://schemas.microsoft.com/office/drawing/2014/main" id="{43A991EE-DA34-4BC3-75E8-95AFC5B427DF}"/>
              </a:ext>
            </a:extLst>
          </p:cNvPr>
          <p:cNvSpPr txBox="1"/>
          <p:nvPr/>
        </p:nvSpPr>
        <p:spPr>
          <a:xfrm>
            <a:off x="151475" y="1565903"/>
            <a:ext cx="8509922" cy="1231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PROBLEM STATEMENT</a:t>
            </a:r>
            <a:endParaRPr lang="en-US" sz="8000" u="none" dirty="0">
              <a:solidFill>
                <a:srgbClr val="2B3547"/>
              </a:solidFill>
              <a:latin typeface="Amatic SC Bold"/>
            </a:endParaRPr>
          </a:p>
        </p:txBody>
      </p:sp>
      <p:pic>
        <p:nvPicPr>
          <p:cNvPr id="21" name="Google Shape;145;p23">
            <a:extLst>
              <a:ext uri="{FF2B5EF4-FFF2-40B4-BE49-F238E27FC236}">
                <a16:creationId xmlns:a16="http://schemas.microsoft.com/office/drawing/2014/main" id="{56A03778-FD72-B65F-091D-6285451E9EC8}"/>
              </a:ext>
            </a:extLst>
          </p:cNvPr>
          <p:cNvPicPr preferRelativeResize="0"/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88" b="89993" l="18174" r="80274">
                        <a14:foregroundMark x1="24338" y1="30387" x2="24338" y2="30387"/>
                        <a14:foregroundMark x1="28539" y1="32725" x2="28539" y2="32725"/>
                        <a14:foregroundMark x1="63288" y1="26662" x2="63288" y2="26662"/>
                        <a14:foregroundMark x1="18174" y1="61066" x2="18174" y2="61066"/>
                        <a14:foregroundMark x1="20137" y1="60774" x2="20137" y2="60774"/>
                        <a14:foregroundMark x1="80046" y1="63404" x2="80046" y2="63404"/>
                        <a14:foregroundMark x1="80274" y1="64938" x2="80274" y2="64938"/>
                        <a14:backgroundMark x1="41781" y1="26881" x2="41781" y2="26881"/>
                        <a14:backgroundMark x1="44795" y1="28342" x2="44795" y2="28342"/>
                        <a14:backgroundMark x1="66210" y1="43974" x2="66210" y2="43974"/>
                        <a14:backgroundMark x1="75982" y1="17750" x2="75982" y2="17750"/>
                        <a14:backgroundMark x1="75342" y1="15924" x2="75342" y2="15924"/>
                        <a14:backgroundMark x1="75342" y1="15924" x2="75342" y2="15924"/>
                        <a14:backgroundMark x1="75845" y1="17604" x2="75845" y2="17604"/>
                        <a14:backgroundMark x1="75342" y1="16070" x2="75342" y2="16070"/>
                        <a14:backgroundMark x1="76804" y1="18115" x2="76804" y2="18115"/>
                        <a14:backgroundMark x1="76073" y1="17385" x2="76073" y2="17385"/>
                        <a14:backgroundMark x1="76164" y1="18554" x2="76164" y2="18554"/>
                        <a14:backgroundMark x1="76393" y1="17604" x2="76393" y2="17604"/>
                        <a14:backgroundMark x1="77489" y1="43608" x2="77489" y2="43608"/>
                        <a14:backgroundMark x1="78128" y1="43901" x2="78128" y2="43901"/>
                        <a14:backgroundMark x1="77169" y1="43901" x2="77169" y2="43901"/>
                      </a14:backgroundRemoval>
                    </a14:imgEffect>
                  </a14:imgLayer>
                </a14:imgProps>
              </a:ext>
            </a:extLst>
          </a:blip>
          <a:srcRect l="12454" r="12454"/>
          <a:stretch/>
        </p:blipFill>
        <p:spPr>
          <a:xfrm flipH="1">
            <a:off x="11365668" y="583001"/>
            <a:ext cx="5362137" cy="3982375"/>
          </a:xfrm>
          <a:custGeom>
            <a:avLst/>
            <a:gdLst/>
            <a:ahLst/>
            <a:cxnLst/>
            <a:rect l="l" t="t" r="r" b="b"/>
            <a:pathLst>
              <a:path w="21184" h="21461" extrusionOk="0">
                <a:moveTo>
                  <a:pt x="7229" y="22"/>
                </a:moveTo>
                <a:cubicBezTo>
                  <a:pt x="6726" y="-36"/>
                  <a:pt x="6218" y="17"/>
                  <a:pt x="5734" y="232"/>
                </a:cubicBezTo>
                <a:cubicBezTo>
                  <a:pt x="4515" y="761"/>
                  <a:pt x="3600" y="2045"/>
                  <a:pt x="3223" y="3533"/>
                </a:cubicBezTo>
                <a:cubicBezTo>
                  <a:pt x="2967" y="4516"/>
                  <a:pt x="2870" y="5607"/>
                  <a:pt x="2733" y="6624"/>
                </a:cubicBezTo>
                <a:cubicBezTo>
                  <a:pt x="2621" y="7508"/>
                  <a:pt x="2455" y="8381"/>
                  <a:pt x="2238" y="9235"/>
                </a:cubicBezTo>
                <a:cubicBezTo>
                  <a:pt x="1913" y="10556"/>
                  <a:pt x="1444" y="11933"/>
                  <a:pt x="1025" y="13211"/>
                </a:cubicBezTo>
                <a:cubicBezTo>
                  <a:pt x="775" y="13981"/>
                  <a:pt x="567" y="14824"/>
                  <a:pt x="563" y="15657"/>
                </a:cubicBezTo>
                <a:cubicBezTo>
                  <a:pt x="567" y="17357"/>
                  <a:pt x="1359" y="19017"/>
                  <a:pt x="2564" y="19877"/>
                </a:cubicBezTo>
                <a:cubicBezTo>
                  <a:pt x="3614" y="20646"/>
                  <a:pt x="5475" y="21126"/>
                  <a:pt x="6494" y="20087"/>
                </a:cubicBezTo>
                <a:cubicBezTo>
                  <a:pt x="6950" y="19632"/>
                  <a:pt x="7342" y="19021"/>
                  <a:pt x="7908" y="18767"/>
                </a:cubicBezTo>
                <a:cubicBezTo>
                  <a:pt x="8925" y="18328"/>
                  <a:pt x="10299" y="18705"/>
                  <a:pt x="11272" y="19187"/>
                </a:cubicBezTo>
                <a:cubicBezTo>
                  <a:pt x="12680" y="19904"/>
                  <a:pt x="14080" y="21348"/>
                  <a:pt x="15696" y="20855"/>
                </a:cubicBezTo>
                <a:cubicBezTo>
                  <a:pt x="16412" y="20609"/>
                  <a:pt x="16971" y="19947"/>
                  <a:pt x="17448" y="19280"/>
                </a:cubicBezTo>
                <a:cubicBezTo>
                  <a:pt x="17923" y="18603"/>
                  <a:pt x="18433" y="17809"/>
                  <a:pt x="18855" y="17080"/>
                </a:cubicBezTo>
                <a:cubicBezTo>
                  <a:pt x="19988" y="15025"/>
                  <a:pt x="21343" y="12771"/>
                  <a:pt x="21170" y="10174"/>
                </a:cubicBezTo>
                <a:cubicBezTo>
                  <a:pt x="21107" y="8787"/>
                  <a:pt x="20676" y="7404"/>
                  <a:pt x="19928" y="6350"/>
                </a:cubicBezTo>
                <a:cubicBezTo>
                  <a:pt x="19074" y="5158"/>
                  <a:pt x="17813" y="4529"/>
                  <a:pt x="16572" y="4174"/>
                </a:cubicBezTo>
                <a:cubicBezTo>
                  <a:pt x="15661" y="3894"/>
                  <a:pt x="14666" y="3837"/>
                  <a:pt x="13751" y="3577"/>
                </a:cubicBezTo>
                <a:cubicBezTo>
                  <a:pt x="13142" y="3422"/>
                  <a:pt x="12561" y="3132"/>
                  <a:pt x="12035" y="2726"/>
                </a:cubicBezTo>
                <a:cubicBezTo>
                  <a:pt x="10975" y="1928"/>
                  <a:pt x="9879" y="1004"/>
                  <a:pt x="8700" y="477"/>
                </a:cubicBezTo>
                <a:cubicBezTo>
                  <a:pt x="8232" y="249"/>
                  <a:pt x="7733" y="80"/>
                  <a:pt x="7229" y="22"/>
                </a:cubicBezTo>
                <a:close/>
                <a:moveTo>
                  <a:pt x="12031" y="584"/>
                </a:moveTo>
                <a:cubicBezTo>
                  <a:pt x="11733" y="540"/>
                  <a:pt x="11486" y="942"/>
                  <a:pt x="11618" y="1274"/>
                </a:cubicBezTo>
                <a:cubicBezTo>
                  <a:pt x="11720" y="1600"/>
                  <a:pt x="12081" y="1679"/>
                  <a:pt x="12281" y="1435"/>
                </a:cubicBezTo>
                <a:cubicBezTo>
                  <a:pt x="12440" y="1237"/>
                  <a:pt x="12440" y="920"/>
                  <a:pt x="12277" y="726"/>
                </a:cubicBezTo>
                <a:cubicBezTo>
                  <a:pt x="12211" y="648"/>
                  <a:pt x="12123" y="597"/>
                  <a:pt x="12031" y="584"/>
                </a:cubicBezTo>
                <a:close/>
                <a:moveTo>
                  <a:pt x="18188" y="2834"/>
                </a:moveTo>
                <a:cubicBezTo>
                  <a:pt x="17913" y="2760"/>
                  <a:pt x="17632" y="3088"/>
                  <a:pt x="17702" y="3426"/>
                </a:cubicBezTo>
                <a:cubicBezTo>
                  <a:pt x="17747" y="3696"/>
                  <a:pt x="17966" y="3867"/>
                  <a:pt x="18188" y="3812"/>
                </a:cubicBezTo>
                <a:cubicBezTo>
                  <a:pt x="18410" y="3757"/>
                  <a:pt x="18551" y="3495"/>
                  <a:pt x="18505" y="3225"/>
                </a:cubicBezTo>
                <a:cubicBezTo>
                  <a:pt x="18472" y="3029"/>
                  <a:pt x="18349" y="2874"/>
                  <a:pt x="18188" y="2834"/>
                </a:cubicBezTo>
                <a:close/>
                <a:moveTo>
                  <a:pt x="350" y="3201"/>
                </a:moveTo>
                <a:cubicBezTo>
                  <a:pt x="294" y="3212"/>
                  <a:pt x="238" y="3235"/>
                  <a:pt x="181" y="3279"/>
                </a:cubicBezTo>
                <a:cubicBezTo>
                  <a:pt x="-257" y="3674"/>
                  <a:pt x="182" y="4454"/>
                  <a:pt x="647" y="4105"/>
                </a:cubicBezTo>
                <a:cubicBezTo>
                  <a:pt x="1023" y="3754"/>
                  <a:pt x="735" y="3121"/>
                  <a:pt x="350" y="3201"/>
                </a:cubicBezTo>
                <a:close/>
                <a:moveTo>
                  <a:pt x="1370" y="5631"/>
                </a:moveTo>
                <a:cubicBezTo>
                  <a:pt x="863" y="5496"/>
                  <a:pt x="423" y="6103"/>
                  <a:pt x="575" y="6702"/>
                </a:cubicBezTo>
                <a:cubicBezTo>
                  <a:pt x="715" y="7262"/>
                  <a:pt x="1304" y="7480"/>
                  <a:pt x="1672" y="7098"/>
                </a:cubicBezTo>
                <a:cubicBezTo>
                  <a:pt x="2121" y="6657"/>
                  <a:pt x="1931" y="5771"/>
                  <a:pt x="1370" y="5631"/>
                </a:cubicBezTo>
                <a:close/>
                <a:moveTo>
                  <a:pt x="19401" y="18640"/>
                </a:moveTo>
                <a:cubicBezTo>
                  <a:pt x="19293" y="18664"/>
                  <a:pt x="19187" y="18720"/>
                  <a:pt x="19096" y="18816"/>
                </a:cubicBezTo>
                <a:cubicBezTo>
                  <a:pt x="18641" y="19251"/>
                  <a:pt x="18832" y="20149"/>
                  <a:pt x="19393" y="20283"/>
                </a:cubicBezTo>
                <a:cubicBezTo>
                  <a:pt x="19768" y="20374"/>
                  <a:pt x="20130" y="20078"/>
                  <a:pt x="20205" y="19623"/>
                </a:cubicBezTo>
                <a:cubicBezTo>
                  <a:pt x="20228" y="19486"/>
                  <a:pt x="20222" y="19345"/>
                  <a:pt x="20189" y="19212"/>
                </a:cubicBezTo>
                <a:cubicBezTo>
                  <a:pt x="20086" y="18795"/>
                  <a:pt x="19728" y="18567"/>
                  <a:pt x="19401" y="18640"/>
                </a:cubicBezTo>
                <a:close/>
                <a:moveTo>
                  <a:pt x="9162" y="19794"/>
                </a:moveTo>
                <a:cubicBezTo>
                  <a:pt x="9054" y="19818"/>
                  <a:pt x="8948" y="19874"/>
                  <a:pt x="8857" y="19970"/>
                </a:cubicBezTo>
                <a:cubicBezTo>
                  <a:pt x="8562" y="20263"/>
                  <a:pt x="8519" y="20795"/>
                  <a:pt x="8760" y="21153"/>
                </a:cubicBezTo>
                <a:cubicBezTo>
                  <a:pt x="9002" y="21512"/>
                  <a:pt x="9438" y="21564"/>
                  <a:pt x="9733" y="21271"/>
                </a:cubicBezTo>
                <a:cubicBezTo>
                  <a:pt x="9952" y="21053"/>
                  <a:pt x="10039" y="20694"/>
                  <a:pt x="9954" y="20366"/>
                </a:cubicBezTo>
                <a:cubicBezTo>
                  <a:pt x="9846" y="19950"/>
                  <a:pt x="9488" y="19721"/>
                  <a:pt x="9162" y="19794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8796" y="939127"/>
            <a:ext cx="12854472" cy="1968514"/>
            <a:chOff x="0" y="0"/>
            <a:chExt cx="4030454" cy="651737"/>
          </a:xfrm>
          <a:solidFill>
            <a:schemeClr val="bg2"/>
          </a:solidFill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2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39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1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2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192782" y="381358"/>
            <a:ext cx="16895362" cy="8953142"/>
            <a:chOff x="0" y="0"/>
            <a:chExt cx="21388092" cy="1137570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6144"/>
            <a:stretch>
              <a:fillRect/>
            </a:stretch>
          </p:blipFill>
          <p:spPr>
            <a:xfrm>
              <a:off x="18415833" y="261871"/>
              <a:ext cx="2959559" cy="617783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0" y="6111187"/>
              <a:ext cx="7792439" cy="5067876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7374977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7416763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50800" y="274571"/>
              <a:ext cx="7667927" cy="607924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597211" y="4009384"/>
              <a:ext cx="790881" cy="790881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97770" y="6690621"/>
            <a:ext cx="2061530" cy="219822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66827" y="6206983"/>
            <a:ext cx="2498827" cy="247156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51634" y="1373866"/>
            <a:ext cx="1144879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ABSTRACT</a:t>
            </a:r>
            <a:endParaRPr lang="en-US" sz="8000" u="none" dirty="0">
              <a:solidFill>
                <a:srgbClr val="2B3547"/>
              </a:solidFill>
              <a:latin typeface="Amatic SC Bold"/>
            </a:endParaRPr>
          </a:p>
        </p:txBody>
      </p:sp>
      <p:grpSp>
        <p:nvGrpSpPr>
          <p:cNvPr id="44" name="Google Shape;134;p16">
            <a:extLst>
              <a:ext uri="{FF2B5EF4-FFF2-40B4-BE49-F238E27FC236}">
                <a16:creationId xmlns:a16="http://schemas.microsoft.com/office/drawing/2014/main" id="{1615C14C-A33D-D7E9-F42A-1ADB146EA786}"/>
              </a:ext>
            </a:extLst>
          </p:cNvPr>
          <p:cNvGrpSpPr/>
          <p:nvPr/>
        </p:nvGrpSpPr>
        <p:grpSpPr>
          <a:xfrm>
            <a:off x="15197771" y="6931445"/>
            <a:ext cx="1036080" cy="1010236"/>
            <a:chOff x="362025" y="283250"/>
            <a:chExt cx="2162925" cy="2162925"/>
          </a:xfrm>
        </p:grpSpPr>
        <p:sp>
          <p:nvSpPr>
            <p:cNvPr id="45" name="Google Shape;135;p16">
              <a:extLst>
                <a:ext uri="{FF2B5EF4-FFF2-40B4-BE49-F238E27FC236}">
                  <a16:creationId xmlns:a16="http://schemas.microsoft.com/office/drawing/2014/main" id="{088B87EB-50E6-B820-B6E4-102650D21045}"/>
                </a:ext>
              </a:extLst>
            </p:cNvPr>
            <p:cNvSpPr/>
            <p:nvPr/>
          </p:nvSpPr>
          <p:spPr>
            <a:xfrm>
              <a:off x="966125" y="980125"/>
              <a:ext cx="211275" cy="211300"/>
            </a:xfrm>
            <a:custGeom>
              <a:avLst/>
              <a:gdLst/>
              <a:ahLst/>
              <a:cxnLst/>
              <a:rect l="l" t="t" r="r" b="b"/>
              <a:pathLst>
                <a:path w="8451" h="8452" extrusionOk="0">
                  <a:moveTo>
                    <a:pt x="4226" y="0"/>
                  </a:moveTo>
                  <a:lnTo>
                    <a:pt x="4005" y="15"/>
                  </a:lnTo>
                  <a:lnTo>
                    <a:pt x="3800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79" y="191"/>
                  </a:lnTo>
                  <a:lnTo>
                    <a:pt x="2773" y="265"/>
                  </a:lnTo>
                  <a:lnTo>
                    <a:pt x="2582" y="338"/>
                  </a:lnTo>
                  <a:lnTo>
                    <a:pt x="2392" y="426"/>
                  </a:lnTo>
                  <a:lnTo>
                    <a:pt x="2216" y="514"/>
                  </a:lnTo>
                  <a:lnTo>
                    <a:pt x="2040" y="617"/>
                  </a:lnTo>
                  <a:lnTo>
                    <a:pt x="1863" y="734"/>
                  </a:lnTo>
                  <a:lnTo>
                    <a:pt x="1702" y="851"/>
                  </a:lnTo>
                  <a:lnTo>
                    <a:pt x="1541" y="969"/>
                  </a:lnTo>
                  <a:lnTo>
                    <a:pt x="1394" y="1101"/>
                  </a:lnTo>
                  <a:lnTo>
                    <a:pt x="1247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51" y="1702"/>
                  </a:lnTo>
                  <a:lnTo>
                    <a:pt x="719" y="1864"/>
                  </a:lnTo>
                  <a:lnTo>
                    <a:pt x="616" y="2040"/>
                  </a:lnTo>
                  <a:lnTo>
                    <a:pt x="514" y="2216"/>
                  </a:lnTo>
                  <a:lnTo>
                    <a:pt x="426" y="2407"/>
                  </a:lnTo>
                  <a:lnTo>
                    <a:pt x="338" y="2583"/>
                  </a:lnTo>
                  <a:lnTo>
                    <a:pt x="264" y="2773"/>
                  </a:lnTo>
                  <a:lnTo>
                    <a:pt x="191" y="2979"/>
                  </a:lnTo>
                  <a:lnTo>
                    <a:pt x="132" y="3169"/>
                  </a:lnTo>
                  <a:lnTo>
                    <a:pt x="88" y="3375"/>
                  </a:lnTo>
                  <a:lnTo>
                    <a:pt x="59" y="3595"/>
                  </a:lnTo>
                  <a:lnTo>
                    <a:pt x="30" y="3800"/>
                  </a:lnTo>
                  <a:lnTo>
                    <a:pt x="15" y="4020"/>
                  </a:lnTo>
                  <a:lnTo>
                    <a:pt x="0" y="4226"/>
                  </a:lnTo>
                  <a:lnTo>
                    <a:pt x="15" y="4446"/>
                  </a:lnTo>
                  <a:lnTo>
                    <a:pt x="30" y="4666"/>
                  </a:lnTo>
                  <a:lnTo>
                    <a:pt x="59" y="4871"/>
                  </a:lnTo>
                  <a:lnTo>
                    <a:pt x="88" y="5077"/>
                  </a:lnTo>
                  <a:lnTo>
                    <a:pt x="132" y="5282"/>
                  </a:lnTo>
                  <a:lnTo>
                    <a:pt x="191" y="5488"/>
                  </a:lnTo>
                  <a:lnTo>
                    <a:pt x="264" y="5678"/>
                  </a:lnTo>
                  <a:lnTo>
                    <a:pt x="338" y="5869"/>
                  </a:lnTo>
                  <a:lnTo>
                    <a:pt x="426" y="6060"/>
                  </a:lnTo>
                  <a:lnTo>
                    <a:pt x="514" y="6250"/>
                  </a:lnTo>
                  <a:lnTo>
                    <a:pt x="616" y="6426"/>
                  </a:lnTo>
                  <a:lnTo>
                    <a:pt x="719" y="6588"/>
                  </a:lnTo>
                  <a:lnTo>
                    <a:pt x="851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47" y="7219"/>
                  </a:lnTo>
                  <a:lnTo>
                    <a:pt x="1394" y="7365"/>
                  </a:lnTo>
                  <a:lnTo>
                    <a:pt x="1541" y="7497"/>
                  </a:lnTo>
                  <a:lnTo>
                    <a:pt x="1702" y="7615"/>
                  </a:lnTo>
                  <a:lnTo>
                    <a:pt x="1863" y="7732"/>
                  </a:lnTo>
                  <a:lnTo>
                    <a:pt x="2040" y="7850"/>
                  </a:lnTo>
                  <a:lnTo>
                    <a:pt x="2216" y="7952"/>
                  </a:lnTo>
                  <a:lnTo>
                    <a:pt x="2392" y="8040"/>
                  </a:lnTo>
                  <a:lnTo>
                    <a:pt x="2582" y="8128"/>
                  </a:lnTo>
                  <a:lnTo>
                    <a:pt x="2773" y="8202"/>
                  </a:lnTo>
                  <a:lnTo>
                    <a:pt x="2979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800" y="8436"/>
                  </a:lnTo>
                  <a:lnTo>
                    <a:pt x="4005" y="8451"/>
                  </a:lnTo>
                  <a:lnTo>
                    <a:pt x="4446" y="8451"/>
                  </a:lnTo>
                  <a:lnTo>
                    <a:pt x="4666" y="8436"/>
                  </a:lnTo>
                  <a:lnTo>
                    <a:pt x="4871" y="8407"/>
                  </a:lnTo>
                  <a:lnTo>
                    <a:pt x="5076" y="8363"/>
                  </a:lnTo>
                  <a:lnTo>
                    <a:pt x="5282" y="8319"/>
                  </a:lnTo>
                  <a:lnTo>
                    <a:pt x="5487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59" y="8040"/>
                  </a:lnTo>
                  <a:lnTo>
                    <a:pt x="6236" y="7952"/>
                  </a:lnTo>
                  <a:lnTo>
                    <a:pt x="6426" y="7850"/>
                  </a:lnTo>
                  <a:lnTo>
                    <a:pt x="6588" y="7732"/>
                  </a:lnTo>
                  <a:lnTo>
                    <a:pt x="6764" y="7615"/>
                  </a:lnTo>
                  <a:lnTo>
                    <a:pt x="6910" y="7497"/>
                  </a:lnTo>
                  <a:lnTo>
                    <a:pt x="7072" y="7365"/>
                  </a:lnTo>
                  <a:lnTo>
                    <a:pt x="7218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15" y="6764"/>
                  </a:lnTo>
                  <a:lnTo>
                    <a:pt x="7732" y="6588"/>
                  </a:lnTo>
                  <a:lnTo>
                    <a:pt x="7835" y="6426"/>
                  </a:lnTo>
                  <a:lnTo>
                    <a:pt x="7937" y="6250"/>
                  </a:lnTo>
                  <a:lnTo>
                    <a:pt x="8040" y="6060"/>
                  </a:lnTo>
                  <a:lnTo>
                    <a:pt x="8128" y="5869"/>
                  </a:lnTo>
                  <a:lnTo>
                    <a:pt x="8201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407" y="4871"/>
                  </a:lnTo>
                  <a:lnTo>
                    <a:pt x="8436" y="4666"/>
                  </a:lnTo>
                  <a:lnTo>
                    <a:pt x="8451" y="4446"/>
                  </a:lnTo>
                  <a:lnTo>
                    <a:pt x="8451" y="4226"/>
                  </a:lnTo>
                  <a:lnTo>
                    <a:pt x="8451" y="4020"/>
                  </a:lnTo>
                  <a:lnTo>
                    <a:pt x="8436" y="3800"/>
                  </a:lnTo>
                  <a:lnTo>
                    <a:pt x="8407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201" y="2773"/>
                  </a:lnTo>
                  <a:lnTo>
                    <a:pt x="8128" y="2583"/>
                  </a:lnTo>
                  <a:lnTo>
                    <a:pt x="8040" y="2407"/>
                  </a:lnTo>
                  <a:lnTo>
                    <a:pt x="7937" y="2216"/>
                  </a:lnTo>
                  <a:lnTo>
                    <a:pt x="7835" y="2040"/>
                  </a:lnTo>
                  <a:lnTo>
                    <a:pt x="7732" y="1864"/>
                  </a:lnTo>
                  <a:lnTo>
                    <a:pt x="7615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18" y="1248"/>
                  </a:lnTo>
                  <a:lnTo>
                    <a:pt x="7072" y="1101"/>
                  </a:lnTo>
                  <a:lnTo>
                    <a:pt x="6910" y="969"/>
                  </a:lnTo>
                  <a:lnTo>
                    <a:pt x="6764" y="851"/>
                  </a:lnTo>
                  <a:lnTo>
                    <a:pt x="6588" y="734"/>
                  </a:lnTo>
                  <a:lnTo>
                    <a:pt x="6426" y="617"/>
                  </a:lnTo>
                  <a:lnTo>
                    <a:pt x="6236" y="514"/>
                  </a:lnTo>
                  <a:lnTo>
                    <a:pt x="6059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87" y="191"/>
                  </a:lnTo>
                  <a:lnTo>
                    <a:pt x="5282" y="147"/>
                  </a:lnTo>
                  <a:lnTo>
                    <a:pt x="5076" y="88"/>
                  </a:lnTo>
                  <a:lnTo>
                    <a:pt x="4871" y="59"/>
                  </a:lnTo>
                  <a:lnTo>
                    <a:pt x="4666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;p16">
              <a:extLst>
                <a:ext uri="{FF2B5EF4-FFF2-40B4-BE49-F238E27FC236}">
                  <a16:creationId xmlns:a16="http://schemas.microsoft.com/office/drawing/2014/main" id="{51C04343-CD16-875E-4607-CCABD84E0F0C}"/>
                </a:ext>
              </a:extLst>
            </p:cNvPr>
            <p:cNvSpPr/>
            <p:nvPr/>
          </p:nvSpPr>
          <p:spPr>
            <a:xfrm>
              <a:off x="999850" y="1538000"/>
              <a:ext cx="878850" cy="371950"/>
            </a:xfrm>
            <a:custGeom>
              <a:avLst/>
              <a:gdLst/>
              <a:ahLst/>
              <a:cxnLst/>
              <a:rect l="l" t="t" r="r" b="b"/>
              <a:pathLst>
                <a:path w="35154" h="14878" extrusionOk="0">
                  <a:moveTo>
                    <a:pt x="3478" y="0"/>
                  </a:moveTo>
                  <a:lnTo>
                    <a:pt x="3155" y="15"/>
                  </a:lnTo>
                  <a:lnTo>
                    <a:pt x="2818" y="59"/>
                  </a:lnTo>
                  <a:lnTo>
                    <a:pt x="2495" y="118"/>
                  </a:lnTo>
                  <a:lnTo>
                    <a:pt x="2187" y="221"/>
                  </a:lnTo>
                  <a:lnTo>
                    <a:pt x="1879" y="367"/>
                  </a:lnTo>
                  <a:lnTo>
                    <a:pt x="1718" y="441"/>
                  </a:lnTo>
                  <a:lnTo>
                    <a:pt x="1571" y="529"/>
                  </a:lnTo>
                  <a:lnTo>
                    <a:pt x="1424" y="631"/>
                  </a:lnTo>
                  <a:lnTo>
                    <a:pt x="1292" y="734"/>
                  </a:lnTo>
                  <a:lnTo>
                    <a:pt x="1028" y="954"/>
                  </a:lnTo>
                  <a:lnTo>
                    <a:pt x="808" y="1204"/>
                  </a:lnTo>
                  <a:lnTo>
                    <a:pt x="603" y="1468"/>
                  </a:lnTo>
                  <a:lnTo>
                    <a:pt x="426" y="1746"/>
                  </a:lnTo>
                  <a:lnTo>
                    <a:pt x="294" y="2040"/>
                  </a:lnTo>
                  <a:lnTo>
                    <a:pt x="177" y="2333"/>
                  </a:lnTo>
                  <a:lnTo>
                    <a:pt x="89" y="2656"/>
                  </a:lnTo>
                  <a:lnTo>
                    <a:pt x="30" y="2979"/>
                  </a:lnTo>
                  <a:lnTo>
                    <a:pt x="1" y="3302"/>
                  </a:lnTo>
                  <a:lnTo>
                    <a:pt x="16" y="3624"/>
                  </a:lnTo>
                  <a:lnTo>
                    <a:pt x="60" y="3947"/>
                  </a:lnTo>
                  <a:lnTo>
                    <a:pt x="118" y="4270"/>
                  </a:lnTo>
                  <a:lnTo>
                    <a:pt x="221" y="4593"/>
                  </a:lnTo>
                  <a:lnTo>
                    <a:pt x="368" y="4901"/>
                  </a:lnTo>
                  <a:lnTo>
                    <a:pt x="441" y="5047"/>
                  </a:lnTo>
                  <a:lnTo>
                    <a:pt x="529" y="5194"/>
                  </a:lnTo>
                  <a:lnTo>
                    <a:pt x="647" y="5370"/>
                  </a:lnTo>
                  <a:lnTo>
                    <a:pt x="896" y="5722"/>
                  </a:lnTo>
                  <a:lnTo>
                    <a:pt x="1277" y="6236"/>
                  </a:lnTo>
                  <a:lnTo>
                    <a:pt x="1791" y="6881"/>
                  </a:lnTo>
                  <a:lnTo>
                    <a:pt x="2099" y="7233"/>
                  </a:lnTo>
                  <a:lnTo>
                    <a:pt x="2436" y="7615"/>
                  </a:lnTo>
                  <a:lnTo>
                    <a:pt x="2803" y="8026"/>
                  </a:lnTo>
                  <a:lnTo>
                    <a:pt x="3199" y="8436"/>
                  </a:lnTo>
                  <a:lnTo>
                    <a:pt x="3639" y="8862"/>
                  </a:lnTo>
                  <a:lnTo>
                    <a:pt x="4094" y="9302"/>
                  </a:lnTo>
                  <a:lnTo>
                    <a:pt x="4593" y="9742"/>
                  </a:lnTo>
                  <a:lnTo>
                    <a:pt x="5121" y="10182"/>
                  </a:lnTo>
                  <a:lnTo>
                    <a:pt x="5679" y="10622"/>
                  </a:lnTo>
                  <a:lnTo>
                    <a:pt x="6266" y="11063"/>
                  </a:lnTo>
                  <a:lnTo>
                    <a:pt x="6882" y="11503"/>
                  </a:lnTo>
                  <a:lnTo>
                    <a:pt x="7527" y="11914"/>
                  </a:lnTo>
                  <a:lnTo>
                    <a:pt x="8202" y="12324"/>
                  </a:lnTo>
                  <a:lnTo>
                    <a:pt x="8906" y="12706"/>
                  </a:lnTo>
                  <a:lnTo>
                    <a:pt x="9640" y="13073"/>
                  </a:lnTo>
                  <a:lnTo>
                    <a:pt x="10021" y="13249"/>
                  </a:lnTo>
                  <a:lnTo>
                    <a:pt x="10418" y="13425"/>
                  </a:lnTo>
                  <a:lnTo>
                    <a:pt x="10799" y="13586"/>
                  </a:lnTo>
                  <a:lnTo>
                    <a:pt x="11210" y="13733"/>
                  </a:lnTo>
                  <a:lnTo>
                    <a:pt x="11621" y="13880"/>
                  </a:lnTo>
                  <a:lnTo>
                    <a:pt x="12031" y="14012"/>
                  </a:lnTo>
                  <a:lnTo>
                    <a:pt x="12457" y="14144"/>
                  </a:lnTo>
                  <a:lnTo>
                    <a:pt x="12882" y="14261"/>
                  </a:lnTo>
                  <a:lnTo>
                    <a:pt x="13322" y="14378"/>
                  </a:lnTo>
                  <a:lnTo>
                    <a:pt x="13763" y="14481"/>
                  </a:lnTo>
                  <a:lnTo>
                    <a:pt x="14217" y="14569"/>
                  </a:lnTo>
                  <a:lnTo>
                    <a:pt x="14672" y="14642"/>
                  </a:lnTo>
                  <a:lnTo>
                    <a:pt x="15142" y="14716"/>
                  </a:lnTo>
                  <a:lnTo>
                    <a:pt x="15611" y="14774"/>
                  </a:lnTo>
                  <a:lnTo>
                    <a:pt x="16095" y="14818"/>
                  </a:lnTo>
                  <a:lnTo>
                    <a:pt x="16579" y="14848"/>
                  </a:lnTo>
                  <a:lnTo>
                    <a:pt x="17078" y="14862"/>
                  </a:lnTo>
                  <a:lnTo>
                    <a:pt x="17577" y="14877"/>
                  </a:lnTo>
                  <a:lnTo>
                    <a:pt x="18076" y="14862"/>
                  </a:lnTo>
                  <a:lnTo>
                    <a:pt x="18575" y="14848"/>
                  </a:lnTo>
                  <a:lnTo>
                    <a:pt x="19059" y="14818"/>
                  </a:lnTo>
                  <a:lnTo>
                    <a:pt x="19543" y="14774"/>
                  </a:lnTo>
                  <a:lnTo>
                    <a:pt x="20013" y="14716"/>
                  </a:lnTo>
                  <a:lnTo>
                    <a:pt x="20482" y="14642"/>
                  </a:lnTo>
                  <a:lnTo>
                    <a:pt x="20937" y="14569"/>
                  </a:lnTo>
                  <a:lnTo>
                    <a:pt x="21392" y="14481"/>
                  </a:lnTo>
                  <a:lnTo>
                    <a:pt x="21832" y="14378"/>
                  </a:lnTo>
                  <a:lnTo>
                    <a:pt x="22272" y="14261"/>
                  </a:lnTo>
                  <a:lnTo>
                    <a:pt x="22712" y="14144"/>
                  </a:lnTo>
                  <a:lnTo>
                    <a:pt x="23123" y="14012"/>
                  </a:lnTo>
                  <a:lnTo>
                    <a:pt x="23548" y="13880"/>
                  </a:lnTo>
                  <a:lnTo>
                    <a:pt x="23959" y="13733"/>
                  </a:lnTo>
                  <a:lnTo>
                    <a:pt x="24355" y="13586"/>
                  </a:lnTo>
                  <a:lnTo>
                    <a:pt x="24751" y="13425"/>
                  </a:lnTo>
                  <a:lnTo>
                    <a:pt x="25133" y="13249"/>
                  </a:lnTo>
                  <a:lnTo>
                    <a:pt x="25514" y="13073"/>
                  </a:lnTo>
                  <a:lnTo>
                    <a:pt x="26248" y="12706"/>
                  </a:lnTo>
                  <a:lnTo>
                    <a:pt x="26967" y="12324"/>
                  </a:lnTo>
                  <a:lnTo>
                    <a:pt x="27642" y="11914"/>
                  </a:lnTo>
                  <a:lnTo>
                    <a:pt x="28287" y="11503"/>
                  </a:lnTo>
                  <a:lnTo>
                    <a:pt x="28903" y="11063"/>
                  </a:lnTo>
                  <a:lnTo>
                    <a:pt x="29490" y="10622"/>
                  </a:lnTo>
                  <a:lnTo>
                    <a:pt x="30048" y="10182"/>
                  </a:lnTo>
                  <a:lnTo>
                    <a:pt x="30576" y="9742"/>
                  </a:lnTo>
                  <a:lnTo>
                    <a:pt x="31060" y="9302"/>
                  </a:lnTo>
                  <a:lnTo>
                    <a:pt x="31529" y="8862"/>
                  </a:lnTo>
                  <a:lnTo>
                    <a:pt x="31955" y="8436"/>
                  </a:lnTo>
                  <a:lnTo>
                    <a:pt x="32366" y="8026"/>
                  </a:lnTo>
                  <a:lnTo>
                    <a:pt x="32733" y="7615"/>
                  </a:lnTo>
                  <a:lnTo>
                    <a:pt x="33070" y="7233"/>
                  </a:lnTo>
                  <a:lnTo>
                    <a:pt x="33363" y="6881"/>
                  </a:lnTo>
                  <a:lnTo>
                    <a:pt x="33877" y="6236"/>
                  </a:lnTo>
                  <a:lnTo>
                    <a:pt x="34258" y="5722"/>
                  </a:lnTo>
                  <a:lnTo>
                    <a:pt x="34508" y="5370"/>
                  </a:lnTo>
                  <a:lnTo>
                    <a:pt x="34625" y="5194"/>
                  </a:lnTo>
                  <a:lnTo>
                    <a:pt x="34713" y="5047"/>
                  </a:lnTo>
                  <a:lnTo>
                    <a:pt x="34801" y="4901"/>
                  </a:lnTo>
                  <a:lnTo>
                    <a:pt x="34933" y="4593"/>
                  </a:lnTo>
                  <a:lnTo>
                    <a:pt x="35036" y="4270"/>
                  </a:lnTo>
                  <a:lnTo>
                    <a:pt x="35109" y="3947"/>
                  </a:lnTo>
                  <a:lnTo>
                    <a:pt x="35139" y="3624"/>
                  </a:lnTo>
                  <a:lnTo>
                    <a:pt x="35153" y="3302"/>
                  </a:lnTo>
                  <a:lnTo>
                    <a:pt x="35124" y="2979"/>
                  </a:lnTo>
                  <a:lnTo>
                    <a:pt x="35080" y="2656"/>
                  </a:lnTo>
                  <a:lnTo>
                    <a:pt x="34992" y="2333"/>
                  </a:lnTo>
                  <a:lnTo>
                    <a:pt x="34875" y="2040"/>
                  </a:lnTo>
                  <a:lnTo>
                    <a:pt x="34728" y="1746"/>
                  </a:lnTo>
                  <a:lnTo>
                    <a:pt x="34552" y="1468"/>
                  </a:lnTo>
                  <a:lnTo>
                    <a:pt x="34361" y="1204"/>
                  </a:lnTo>
                  <a:lnTo>
                    <a:pt x="34126" y="954"/>
                  </a:lnTo>
                  <a:lnTo>
                    <a:pt x="33877" y="734"/>
                  </a:lnTo>
                  <a:lnTo>
                    <a:pt x="33730" y="631"/>
                  </a:lnTo>
                  <a:lnTo>
                    <a:pt x="33583" y="529"/>
                  </a:lnTo>
                  <a:lnTo>
                    <a:pt x="33437" y="441"/>
                  </a:lnTo>
                  <a:lnTo>
                    <a:pt x="33290" y="367"/>
                  </a:lnTo>
                  <a:lnTo>
                    <a:pt x="32982" y="221"/>
                  </a:lnTo>
                  <a:lnTo>
                    <a:pt x="32659" y="118"/>
                  </a:lnTo>
                  <a:lnTo>
                    <a:pt x="32336" y="59"/>
                  </a:lnTo>
                  <a:lnTo>
                    <a:pt x="32014" y="15"/>
                  </a:lnTo>
                  <a:lnTo>
                    <a:pt x="31691" y="0"/>
                  </a:lnTo>
                  <a:lnTo>
                    <a:pt x="31353" y="30"/>
                  </a:lnTo>
                  <a:lnTo>
                    <a:pt x="31045" y="89"/>
                  </a:lnTo>
                  <a:lnTo>
                    <a:pt x="30723" y="177"/>
                  </a:lnTo>
                  <a:lnTo>
                    <a:pt x="30429" y="294"/>
                  </a:lnTo>
                  <a:lnTo>
                    <a:pt x="30136" y="426"/>
                  </a:lnTo>
                  <a:lnTo>
                    <a:pt x="29857" y="602"/>
                  </a:lnTo>
                  <a:lnTo>
                    <a:pt x="29593" y="807"/>
                  </a:lnTo>
                  <a:lnTo>
                    <a:pt x="29343" y="1027"/>
                  </a:lnTo>
                  <a:lnTo>
                    <a:pt x="29123" y="1292"/>
                  </a:lnTo>
                  <a:lnTo>
                    <a:pt x="29021" y="1424"/>
                  </a:lnTo>
                  <a:lnTo>
                    <a:pt x="28918" y="1570"/>
                  </a:lnTo>
                  <a:lnTo>
                    <a:pt x="28713" y="1878"/>
                  </a:lnTo>
                  <a:lnTo>
                    <a:pt x="28463" y="2201"/>
                  </a:lnTo>
                  <a:lnTo>
                    <a:pt x="28126" y="2627"/>
                  </a:lnTo>
                  <a:lnTo>
                    <a:pt x="27700" y="3125"/>
                  </a:lnTo>
                  <a:lnTo>
                    <a:pt x="27187" y="3668"/>
                  </a:lnTo>
                  <a:lnTo>
                    <a:pt x="26893" y="3962"/>
                  </a:lnTo>
                  <a:lnTo>
                    <a:pt x="26585" y="4255"/>
                  </a:lnTo>
                  <a:lnTo>
                    <a:pt x="26248" y="4563"/>
                  </a:lnTo>
                  <a:lnTo>
                    <a:pt x="25896" y="4871"/>
                  </a:lnTo>
                  <a:lnTo>
                    <a:pt x="25529" y="5179"/>
                  </a:lnTo>
                  <a:lnTo>
                    <a:pt x="25133" y="5473"/>
                  </a:lnTo>
                  <a:lnTo>
                    <a:pt x="24707" y="5766"/>
                  </a:lnTo>
                  <a:lnTo>
                    <a:pt x="24282" y="6060"/>
                  </a:lnTo>
                  <a:lnTo>
                    <a:pt x="23827" y="6338"/>
                  </a:lnTo>
                  <a:lnTo>
                    <a:pt x="23343" y="6617"/>
                  </a:lnTo>
                  <a:lnTo>
                    <a:pt x="22859" y="6867"/>
                  </a:lnTo>
                  <a:lnTo>
                    <a:pt x="22345" y="7101"/>
                  </a:lnTo>
                  <a:lnTo>
                    <a:pt x="21802" y="7321"/>
                  </a:lnTo>
                  <a:lnTo>
                    <a:pt x="21260" y="7512"/>
                  </a:lnTo>
                  <a:lnTo>
                    <a:pt x="20687" y="7688"/>
                  </a:lnTo>
                  <a:lnTo>
                    <a:pt x="20101" y="7835"/>
                  </a:lnTo>
                  <a:lnTo>
                    <a:pt x="19499" y="7952"/>
                  </a:lnTo>
                  <a:lnTo>
                    <a:pt x="18883" y="8040"/>
                  </a:lnTo>
                  <a:lnTo>
                    <a:pt x="18560" y="8070"/>
                  </a:lnTo>
                  <a:lnTo>
                    <a:pt x="18237" y="8099"/>
                  </a:lnTo>
                  <a:lnTo>
                    <a:pt x="17915" y="8114"/>
                  </a:lnTo>
                  <a:lnTo>
                    <a:pt x="17254" y="8114"/>
                  </a:lnTo>
                  <a:lnTo>
                    <a:pt x="16917" y="8099"/>
                  </a:lnTo>
                  <a:lnTo>
                    <a:pt x="16609" y="8070"/>
                  </a:lnTo>
                  <a:lnTo>
                    <a:pt x="16286" y="8040"/>
                  </a:lnTo>
                  <a:lnTo>
                    <a:pt x="15655" y="7952"/>
                  </a:lnTo>
                  <a:lnTo>
                    <a:pt x="15054" y="7835"/>
                  </a:lnTo>
                  <a:lnTo>
                    <a:pt x="14467" y="7688"/>
                  </a:lnTo>
                  <a:lnTo>
                    <a:pt x="13909" y="7512"/>
                  </a:lnTo>
                  <a:lnTo>
                    <a:pt x="13352" y="7321"/>
                  </a:lnTo>
                  <a:lnTo>
                    <a:pt x="12824" y="7101"/>
                  </a:lnTo>
                  <a:lnTo>
                    <a:pt x="12310" y="6867"/>
                  </a:lnTo>
                  <a:lnTo>
                    <a:pt x="11811" y="6617"/>
                  </a:lnTo>
                  <a:lnTo>
                    <a:pt x="11342" y="6338"/>
                  </a:lnTo>
                  <a:lnTo>
                    <a:pt x="10887" y="6060"/>
                  </a:lnTo>
                  <a:lnTo>
                    <a:pt x="10447" y="5766"/>
                  </a:lnTo>
                  <a:lnTo>
                    <a:pt x="10036" y="5473"/>
                  </a:lnTo>
                  <a:lnTo>
                    <a:pt x="9640" y="5179"/>
                  </a:lnTo>
                  <a:lnTo>
                    <a:pt x="9259" y="4871"/>
                  </a:lnTo>
                  <a:lnTo>
                    <a:pt x="8906" y="4563"/>
                  </a:lnTo>
                  <a:lnTo>
                    <a:pt x="8584" y="4255"/>
                  </a:lnTo>
                  <a:lnTo>
                    <a:pt x="8261" y="3962"/>
                  </a:lnTo>
                  <a:lnTo>
                    <a:pt x="7967" y="3668"/>
                  </a:lnTo>
                  <a:lnTo>
                    <a:pt x="7454" y="3125"/>
                  </a:lnTo>
                  <a:lnTo>
                    <a:pt x="7029" y="2627"/>
                  </a:lnTo>
                  <a:lnTo>
                    <a:pt x="6691" y="2201"/>
                  </a:lnTo>
                  <a:lnTo>
                    <a:pt x="6442" y="1878"/>
                  </a:lnTo>
                  <a:lnTo>
                    <a:pt x="6236" y="1570"/>
                  </a:lnTo>
                  <a:lnTo>
                    <a:pt x="6148" y="1424"/>
                  </a:lnTo>
                  <a:lnTo>
                    <a:pt x="6031" y="1292"/>
                  </a:lnTo>
                  <a:lnTo>
                    <a:pt x="5811" y="1027"/>
                  </a:lnTo>
                  <a:lnTo>
                    <a:pt x="5576" y="807"/>
                  </a:lnTo>
                  <a:lnTo>
                    <a:pt x="5312" y="602"/>
                  </a:lnTo>
                  <a:lnTo>
                    <a:pt x="5033" y="426"/>
                  </a:lnTo>
                  <a:lnTo>
                    <a:pt x="4740" y="294"/>
                  </a:lnTo>
                  <a:lnTo>
                    <a:pt x="4432" y="177"/>
                  </a:lnTo>
                  <a:lnTo>
                    <a:pt x="4124" y="89"/>
                  </a:lnTo>
                  <a:lnTo>
                    <a:pt x="3801" y="30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;p16">
              <a:extLst>
                <a:ext uri="{FF2B5EF4-FFF2-40B4-BE49-F238E27FC236}">
                  <a16:creationId xmlns:a16="http://schemas.microsoft.com/office/drawing/2014/main" id="{666F02C2-51F5-C608-834B-2561E149D847}"/>
                </a:ext>
              </a:extLst>
            </p:cNvPr>
            <p:cNvSpPr/>
            <p:nvPr/>
          </p:nvSpPr>
          <p:spPr>
            <a:xfrm>
              <a:off x="362025" y="283250"/>
              <a:ext cx="2162925" cy="2162925"/>
            </a:xfrm>
            <a:custGeom>
              <a:avLst/>
              <a:gdLst/>
              <a:ahLst/>
              <a:cxnLst/>
              <a:rect l="l" t="t" r="r" b="b"/>
              <a:pathLst>
                <a:path w="86517" h="86517" extrusionOk="0">
                  <a:moveTo>
                    <a:pt x="43266" y="6763"/>
                  </a:moveTo>
                  <a:lnTo>
                    <a:pt x="44205" y="6778"/>
                  </a:lnTo>
                  <a:lnTo>
                    <a:pt x="45144" y="6807"/>
                  </a:lnTo>
                  <a:lnTo>
                    <a:pt x="46068" y="6866"/>
                  </a:lnTo>
                  <a:lnTo>
                    <a:pt x="46993" y="6954"/>
                  </a:lnTo>
                  <a:lnTo>
                    <a:pt x="47902" y="7057"/>
                  </a:lnTo>
                  <a:lnTo>
                    <a:pt x="48812" y="7189"/>
                  </a:lnTo>
                  <a:lnTo>
                    <a:pt x="49722" y="7336"/>
                  </a:lnTo>
                  <a:lnTo>
                    <a:pt x="50602" y="7497"/>
                  </a:lnTo>
                  <a:lnTo>
                    <a:pt x="51497" y="7702"/>
                  </a:lnTo>
                  <a:lnTo>
                    <a:pt x="52377" y="7908"/>
                  </a:lnTo>
                  <a:lnTo>
                    <a:pt x="53243" y="8143"/>
                  </a:lnTo>
                  <a:lnTo>
                    <a:pt x="54108" y="8407"/>
                  </a:lnTo>
                  <a:lnTo>
                    <a:pt x="54959" y="8685"/>
                  </a:lnTo>
                  <a:lnTo>
                    <a:pt x="55795" y="8979"/>
                  </a:lnTo>
                  <a:lnTo>
                    <a:pt x="56632" y="9302"/>
                  </a:lnTo>
                  <a:lnTo>
                    <a:pt x="57453" y="9639"/>
                  </a:lnTo>
                  <a:lnTo>
                    <a:pt x="58275" y="9991"/>
                  </a:lnTo>
                  <a:lnTo>
                    <a:pt x="59067" y="10358"/>
                  </a:lnTo>
                  <a:lnTo>
                    <a:pt x="59859" y="10754"/>
                  </a:lnTo>
                  <a:lnTo>
                    <a:pt x="60652" y="11165"/>
                  </a:lnTo>
                  <a:lnTo>
                    <a:pt x="61415" y="11605"/>
                  </a:lnTo>
                  <a:lnTo>
                    <a:pt x="62177" y="12045"/>
                  </a:lnTo>
                  <a:lnTo>
                    <a:pt x="62926" y="12515"/>
                  </a:lnTo>
                  <a:lnTo>
                    <a:pt x="63659" y="12999"/>
                  </a:lnTo>
                  <a:lnTo>
                    <a:pt x="64378" y="13498"/>
                  </a:lnTo>
                  <a:lnTo>
                    <a:pt x="65082" y="14026"/>
                  </a:lnTo>
                  <a:lnTo>
                    <a:pt x="65787" y="14554"/>
                  </a:lnTo>
                  <a:lnTo>
                    <a:pt x="66461" y="15111"/>
                  </a:lnTo>
                  <a:lnTo>
                    <a:pt x="67136" y="15669"/>
                  </a:lnTo>
                  <a:lnTo>
                    <a:pt x="67797" y="16256"/>
                  </a:lnTo>
                  <a:lnTo>
                    <a:pt x="68427" y="16857"/>
                  </a:lnTo>
                  <a:lnTo>
                    <a:pt x="69058" y="17459"/>
                  </a:lnTo>
                  <a:lnTo>
                    <a:pt x="69674" y="18090"/>
                  </a:lnTo>
                  <a:lnTo>
                    <a:pt x="70261" y="18735"/>
                  </a:lnTo>
                  <a:lnTo>
                    <a:pt x="70848" y="19381"/>
                  </a:lnTo>
                  <a:lnTo>
                    <a:pt x="71420" y="20056"/>
                  </a:lnTo>
                  <a:lnTo>
                    <a:pt x="71963" y="20745"/>
                  </a:lnTo>
                  <a:lnTo>
                    <a:pt x="72506" y="21435"/>
                  </a:lnTo>
                  <a:lnTo>
                    <a:pt x="73019" y="22139"/>
                  </a:lnTo>
                  <a:lnTo>
                    <a:pt x="73518" y="22873"/>
                  </a:lnTo>
                  <a:lnTo>
                    <a:pt x="74002" y="23606"/>
                  </a:lnTo>
                  <a:lnTo>
                    <a:pt x="74472" y="24354"/>
                  </a:lnTo>
                  <a:lnTo>
                    <a:pt x="74912" y="25103"/>
                  </a:lnTo>
                  <a:lnTo>
                    <a:pt x="75352" y="25880"/>
                  </a:lnTo>
                  <a:lnTo>
                    <a:pt x="75763" y="26658"/>
                  </a:lnTo>
                  <a:lnTo>
                    <a:pt x="76159" y="27450"/>
                  </a:lnTo>
                  <a:lnTo>
                    <a:pt x="76526" y="28257"/>
                  </a:lnTo>
                  <a:lnTo>
                    <a:pt x="76893" y="29064"/>
                  </a:lnTo>
                  <a:lnTo>
                    <a:pt x="77230" y="29885"/>
                  </a:lnTo>
                  <a:lnTo>
                    <a:pt x="77538" y="30722"/>
                  </a:lnTo>
                  <a:lnTo>
                    <a:pt x="77846" y="31558"/>
                  </a:lnTo>
                  <a:lnTo>
                    <a:pt x="78110" y="32424"/>
                  </a:lnTo>
                  <a:lnTo>
                    <a:pt x="78374" y="33274"/>
                  </a:lnTo>
                  <a:lnTo>
                    <a:pt x="78609" y="34155"/>
                  </a:lnTo>
                  <a:lnTo>
                    <a:pt x="78829" y="35020"/>
                  </a:lnTo>
                  <a:lnTo>
                    <a:pt x="79020" y="35915"/>
                  </a:lnTo>
                  <a:lnTo>
                    <a:pt x="79196" y="36810"/>
                  </a:lnTo>
                  <a:lnTo>
                    <a:pt x="79343" y="37705"/>
                  </a:lnTo>
                  <a:lnTo>
                    <a:pt x="79460" y="38615"/>
                  </a:lnTo>
                  <a:lnTo>
                    <a:pt x="79578" y="39539"/>
                  </a:lnTo>
                  <a:lnTo>
                    <a:pt x="79651" y="40449"/>
                  </a:lnTo>
                  <a:lnTo>
                    <a:pt x="79710" y="41388"/>
                  </a:lnTo>
                  <a:lnTo>
                    <a:pt x="79754" y="42312"/>
                  </a:lnTo>
                  <a:lnTo>
                    <a:pt x="79754" y="43266"/>
                  </a:lnTo>
                  <a:lnTo>
                    <a:pt x="79754" y="44205"/>
                  </a:lnTo>
                  <a:lnTo>
                    <a:pt x="79710" y="45129"/>
                  </a:lnTo>
                  <a:lnTo>
                    <a:pt x="79651" y="46068"/>
                  </a:lnTo>
                  <a:lnTo>
                    <a:pt x="79578" y="46992"/>
                  </a:lnTo>
                  <a:lnTo>
                    <a:pt x="79460" y="47902"/>
                  </a:lnTo>
                  <a:lnTo>
                    <a:pt x="79343" y="48811"/>
                  </a:lnTo>
                  <a:lnTo>
                    <a:pt x="79196" y="49706"/>
                  </a:lnTo>
                  <a:lnTo>
                    <a:pt x="79020" y="50601"/>
                  </a:lnTo>
                  <a:lnTo>
                    <a:pt x="78829" y="51496"/>
                  </a:lnTo>
                  <a:lnTo>
                    <a:pt x="78609" y="52362"/>
                  </a:lnTo>
                  <a:lnTo>
                    <a:pt x="78374" y="53242"/>
                  </a:lnTo>
                  <a:lnTo>
                    <a:pt x="78110" y="54093"/>
                  </a:lnTo>
                  <a:lnTo>
                    <a:pt x="77846" y="54959"/>
                  </a:lnTo>
                  <a:lnTo>
                    <a:pt x="77538" y="55795"/>
                  </a:lnTo>
                  <a:lnTo>
                    <a:pt x="77230" y="56631"/>
                  </a:lnTo>
                  <a:lnTo>
                    <a:pt x="76893" y="57453"/>
                  </a:lnTo>
                  <a:lnTo>
                    <a:pt x="76526" y="58260"/>
                  </a:lnTo>
                  <a:lnTo>
                    <a:pt x="76159" y="59067"/>
                  </a:lnTo>
                  <a:lnTo>
                    <a:pt x="75763" y="59859"/>
                  </a:lnTo>
                  <a:lnTo>
                    <a:pt x="75352" y="60636"/>
                  </a:lnTo>
                  <a:lnTo>
                    <a:pt x="74912" y="61414"/>
                  </a:lnTo>
                  <a:lnTo>
                    <a:pt x="74472" y="62177"/>
                  </a:lnTo>
                  <a:lnTo>
                    <a:pt x="74002" y="62910"/>
                  </a:lnTo>
                  <a:lnTo>
                    <a:pt x="73518" y="63644"/>
                  </a:lnTo>
                  <a:lnTo>
                    <a:pt x="73019" y="64378"/>
                  </a:lnTo>
                  <a:lnTo>
                    <a:pt x="72506" y="65082"/>
                  </a:lnTo>
                  <a:lnTo>
                    <a:pt x="71963" y="65771"/>
                  </a:lnTo>
                  <a:lnTo>
                    <a:pt x="71420" y="66461"/>
                  </a:lnTo>
                  <a:lnTo>
                    <a:pt x="70848" y="67136"/>
                  </a:lnTo>
                  <a:lnTo>
                    <a:pt x="70261" y="67781"/>
                  </a:lnTo>
                  <a:lnTo>
                    <a:pt x="69674" y="68427"/>
                  </a:lnTo>
                  <a:lnTo>
                    <a:pt x="69058" y="69058"/>
                  </a:lnTo>
                  <a:lnTo>
                    <a:pt x="68427" y="69659"/>
                  </a:lnTo>
                  <a:lnTo>
                    <a:pt x="67797" y="70261"/>
                  </a:lnTo>
                  <a:lnTo>
                    <a:pt x="67136" y="70848"/>
                  </a:lnTo>
                  <a:lnTo>
                    <a:pt x="66461" y="71405"/>
                  </a:lnTo>
                  <a:lnTo>
                    <a:pt x="65787" y="71963"/>
                  </a:lnTo>
                  <a:lnTo>
                    <a:pt x="65082" y="72491"/>
                  </a:lnTo>
                  <a:lnTo>
                    <a:pt x="64378" y="73019"/>
                  </a:lnTo>
                  <a:lnTo>
                    <a:pt x="63659" y="73518"/>
                  </a:lnTo>
                  <a:lnTo>
                    <a:pt x="62926" y="74002"/>
                  </a:lnTo>
                  <a:lnTo>
                    <a:pt x="62177" y="74471"/>
                  </a:lnTo>
                  <a:lnTo>
                    <a:pt x="61415" y="74912"/>
                  </a:lnTo>
                  <a:lnTo>
                    <a:pt x="60652" y="75352"/>
                  </a:lnTo>
                  <a:lnTo>
                    <a:pt x="59859" y="75763"/>
                  </a:lnTo>
                  <a:lnTo>
                    <a:pt x="59067" y="76159"/>
                  </a:lnTo>
                  <a:lnTo>
                    <a:pt x="58275" y="76525"/>
                  </a:lnTo>
                  <a:lnTo>
                    <a:pt x="57453" y="76878"/>
                  </a:lnTo>
                  <a:lnTo>
                    <a:pt x="56632" y="77215"/>
                  </a:lnTo>
                  <a:lnTo>
                    <a:pt x="55795" y="77538"/>
                  </a:lnTo>
                  <a:lnTo>
                    <a:pt x="54959" y="77831"/>
                  </a:lnTo>
                  <a:lnTo>
                    <a:pt x="54108" y="78110"/>
                  </a:lnTo>
                  <a:lnTo>
                    <a:pt x="53243" y="78374"/>
                  </a:lnTo>
                  <a:lnTo>
                    <a:pt x="52377" y="78609"/>
                  </a:lnTo>
                  <a:lnTo>
                    <a:pt x="51497" y="78814"/>
                  </a:lnTo>
                  <a:lnTo>
                    <a:pt x="50602" y="79020"/>
                  </a:lnTo>
                  <a:lnTo>
                    <a:pt x="49722" y="79181"/>
                  </a:lnTo>
                  <a:lnTo>
                    <a:pt x="48812" y="79328"/>
                  </a:lnTo>
                  <a:lnTo>
                    <a:pt x="47902" y="79460"/>
                  </a:lnTo>
                  <a:lnTo>
                    <a:pt x="46993" y="79562"/>
                  </a:lnTo>
                  <a:lnTo>
                    <a:pt x="46068" y="79650"/>
                  </a:lnTo>
                  <a:lnTo>
                    <a:pt x="45144" y="79709"/>
                  </a:lnTo>
                  <a:lnTo>
                    <a:pt x="44205" y="79738"/>
                  </a:lnTo>
                  <a:lnTo>
                    <a:pt x="43266" y="79753"/>
                  </a:lnTo>
                  <a:lnTo>
                    <a:pt x="42327" y="79738"/>
                  </a:lnTo>
                  <a:lnTo>
                    <a:pt x="41388" y="79709"/>
                  </a:lnTo>
                  <a:lnTo>
                    <a:pt x="40464" y="79650"/>
                  </a:lnTo>
                  <a:lnTo>
                    <a:pt x="39540" y="79562"/>
                  </a:lnTo>
                  <a:lnTo>
                    <a:pt x="38615" y="79460"/>
                  </a:lnTo>
                  <a:lnTo>
                    <a:pt x="37706" y="79328"/>
                  </a:lnTo>
                  <a:lnTo>
                    <a:pt x="36811" y="79181"/>
                  </a:lnTo>
                  <a:lnTo>
                    <a:pt x="35916" y="79020"/>
                  </a:lnTo>
                  <a:lnTo>
                    <a:pt x="35036" y="78814"/>
                  </a:lnTo>
                  <a:lnTo>
                    <a:pt x="34155" y="78609"/>
                  </a:lnTo>
                  <a:lnTo>
                    <a:pt x="33275" y="78374"/>
                  </a:lnTo>
                  <a:lnTo>
                    <a:pt x="32424" y="78110"/>
                  </a:lnTo>
                  <a:lnTo>
                    <a:pt x="31573" y="77831"/>
                  </a:lnTo>
                  <a:lnTo>
                    <a:pt x="30722" y="77538"/>
                  </a:lnTo>
                  <a:lnTo>
                    <a:pt x="29886" y="77215"/>
                  </a:lnTo>
                  <a:lnTo>
                    <a:pt x="29064" y="76878"/>
                  </a:lnTo>
                  <a:lnTo>
                    <a:pt x="28258" y="76525"/>
                  </a:lnTo>
                  <a:lnTo>
                    <a:pt x="27451" y="76159"/>
                  </a:lnTo>
                  <a:lnTo>
                    <a:pt x="26658" y="75763"/>
                  </a:lnTo>
                  <a:lnTo>
                    <a:pt x="25881" y="75352"/>
                  </a:lnTo>
                  <a:lnTo>
                    <a:pt x="25103" y="74912"/>
                  </a:lnTo>
                  <a:lnTo>
                    <a:pt x="24355" y="74471"/>
                  </a:lnTo>
                  <a:lnTo>
                    <a:pt x="23607" y="74002"/>
                  </a:lnTo>
                  <a:lnTo>
                    <a:pt x="22873" y="73518"/>
                  </a:lnTo>
                  <a:lnTo>
                    <a:pt x="22154" y="73019"/>
                  </a:lnTo>
                  <a:lnTo>
                    <a:pt x="21435" y="72491"/>
                  </a:lnTo>
                  <a:lnTo>
                    <a:pt x="20746" y="71963"/>
                  </a:lnTo>
                  <a:lnTo>
                    <a:pt x="20056" y="71405"/>
                  </a:lnTo>
                  <a:lnTo>
                    <a:pt x="19396" y="70848"/>
                  </a:lnTo>
                  <a:lnTo>
                    <a:pt x="18736" y="70261"/>
                  </a:lnTo>
                  <a:lnTo>
                    <a:pt x="18090" y="69659"/>
                  </a:lnTo>
                  <a:lnTo>
                    <a:pt x="17459" y="69058"/>
                  </a:lnTo>
                  <a:lnTo>
                    <a:pt x="16858" y="68427"/>
                  </a:lnTo>
                  <a:lnTo>
                    <a:pt x="16256" y="67781"/>
                  </a:lnTo>
                  <a:lnTo>
                    <a:pt x="15670" y="67136"/>
                  </a:lnTo>
                  <a:lnTo>
                    <a:pt x="15112" y="66461"/>
                  </a:lnTo>
                  <a:lnTo>
                    <a:pt x="14555" y="65771"/>
                  </a:lnTo>
                  <a:lnTo>
                    <a:pt x="14026" y="65082"/>
                  </a:lnTo>
                  <a:lnTo>
                    <a:pt x="13513" y="64378"/>
                  </a:lnTo>
                  <a:lnTo>
                    <a:pt x="12999" y="63644"/>
                  </a:lnTo>
                  <a:lnTo>
                    <a:pt x="12515" y="62910"/>
                  </a:lnTo>
                  <a:lnTo>
                    <a:pt x="12060" y="62177"/>
                  </a:lnTo>
                  <a:lnTo>
                    <a:pt x="11606" y="61414"/>
                  </a:lnTo>
                  <a:lnTo>
                    <a:pt x="11180" y="60636"/>
                  </a:lnTo>
                  <a:lnTo>
                    <a:pt x="10769" y="59859"/>
                  </a:lnTo>
                  <a:lnTo>
                    <a:pt x="10373" y="59067"/>
                  </a:lnTo>
                  <a:lnTo>
                    <a:pt x="9992" y="58260"/>
                  </a:lnTo>
                  <a:lnTo>
                    <a:pt x="9640" y="57453"/>
                  </a:lnTo>
                  <a:lnTo>
                    <a:pt x="9302" y="56631"/>
                  </a:lnTo>
                  <a:lnTo>
                    <a:pt x="8980" y="55795"/>
                  </a:lnTo>
                  <a:lnTo>
                    <a:pt x="8686" y="54959"/>
                  </a:lnTo>
                  <a:lnTo>
                    <a:pt x="8407" y="54093"/>
                  </a:lnTo>
                  <a:lnTo>
                    <a:pt x="8158" y="53242"/>
                  </a:lnTo>
                  <a:lnTo>
                    <a:pt x="7909" y="52362"/>
                  </a:lnTo>
                  <a:lnTo>
                    <a:pt x="7703" y="51496"/>
                  </a:lnTo>
                  <a:lnTo>
                    <a:pt x="7512" y="50601"/>
                  </a:lnTo>
                  <a:lnTo>
                    <a:pt x="7336" y="49706"/>
                  </a:lnTo>
                  <a:lnTo>
                    <a:pt x="7190" y="48811"/>
                  </a:lnTo>
                  <a:lnTo>
                    <a:pt x="7058" y="47902"/>
                  </a:lnTo>
                  <a:lnTo>
                    <a:pt x="6955" y="46992"/>
                  </a:lnTo>
                  <a:lnTo>
                    <a:pt x="6867" y="46068"/>
                  </a:lnTo>
                  <a:lnTo>
                    <a:pt x="6808" y="45129"/>
                  </a:lnTo>
                  <a:lnTo>
                    <a:pt x="6779" y="44205"/>
                  </a:lnTo>
                  <a:lnTo>
                    <a:pt x="6764" y="43266"/>
                  </a:lnTo>
                  <a:lnTo>
                    <a:pt x="6779" y="42312"/>
                  </a:lnTo>
                  <a:lnTo>
                    <a:pt x="6808" y="41388"/>
                  </a:lnTo>
                  <a:lnTo>
                    <a:pt x="6867" y="40449"/>
                  </a:lnTo>
                  <a:lnTo>
                    <a:pt x="6955" y="39539"/>
                  </a:lnTo>
                  <a:lnTo>
                    <a:pt x="7058" y="38615"/>
                  </a:lnTo>
                  <a:lnTo>
                    <a:pt x="7190" y="37705"/>
                  </a:lnTo>
                  <a:lnTo>
                    <a:pt x="7336" y="36810"/>
                  </a:lnTo>
                  <a:lnTo>
                    <a:pt x="7512" y="35915"/>
                  </a:lnTo>
                  <a:lnTo>
                    <a:pt x="7703" y="35020"/>
                  </a:lnTo>
                  <a:lnTo>
                    <a:pt x="7909" y="34155"/>
                  </a:lnTo>
                  <a:lnTo>
                    <a:pt x="8158" y="33274"/>
                  </a:lnTo>
                  <a:lnTo>
                    <a:pt x="8407" y="32424"/>
                  </a:lnTo>
                  <a:lnTo>
                    <a:pt x="8686" y="31558"/>
                  </a:lnTo>
                  <a:lnTo>
                    <a:pt x="8980" y="30722"/>
                  </a:lnTo>
                  <a:lnTo>
                    <a:pt x="9302" y="29885"/>
                  </a:lnTo>
                  <a:lnTo>
                    <a:pt x="9640" y="29064"/>
                  </a:lnTo>
                  <a:lnTo>
                    <a:pt x="9992" y="28257"/>
                  </a:lnTo>
                  <a:lnTo>
                    <a:pt x="10373" y="27450"/>
                  </a:lnTo>
                  <a:lnTo>
                    <a:pt x="10769" y="26658"/>
                  </a:lnTo>
                  <a:lnTo>
                    <a:pt x="11180" y="25880"/>
                  </a:lnTo>
                  <a:lnTo>
                    <a:pt x="11606" y="25103"/>
                  </a:lnTo>
                  <a:lnTo>
                    <a:pt x="12060" y="24354"/>
                  </a:lnTo>
                  <a:lnTo>
                    <a:pt x="12515" y="23606"/>
                  </a:lnTo>
                  <a:lnTo>
                    <a:pt x="12999" y="22873"/>
                  </a:lnTo>
                  <a:lnTo>
                    <a:pt x="13513" y="22139"/>
                  </a:lnTo>
                  <a:lnTo>
                    <a:pt x="14026" y="21435"/>
                  </a:lnTo>
                  <a:lnTo>
                    <a:pt x="14555" y="20745"/>
                  </a:lnTo>
                  <a:lnTo>
                    <a:pt x="15112" y="20056"/>
                  </a:lnTo>
                  <a:lnTo>
                    <a:pt x="15670" y="19381"/>
                  </a:lnTo>
                  <a:lnTo>
                    <a:pt x="16256" y="18735"/>
                  </a:lnTo>
                  <a:lnTo>
                    <a:pt x="16858" y="18090"/>
                  </a:lnTo>
                  <a:lnTo>
                    <a:pt x="17459" y="17459"/>
                  </a:lnTo>
                  <a:lnTo>
                    <a:pt x="18090" y="16857"/>
                  </a:lnTo>
                  <a:lnTo>
                    <a:pt x="18736" y="16256"/>
                  </a:lnTo>
                  <a:lnTo>
                    <a:pt x="19396" y="15669"/>
                  </a:lnTo>
                  <a:lnTo>
                    <a:pt x="20056" y="15111"/>
                  </a:lnTo>
                  <a:lnTo>
                    <a:pt x="20746" y="14554"/>
                  </a:lnTo>
                  <a:lnTo>
                    <a:pt x="21435" y="14026"/>
                  </a:lnTo>
                  <a:lnTo>
                    <a:pt x="22154" y="13498"/>
                  </a:lnTo>
                  <a:lnTo>
                    <a:pt x="22873" y="12999"/>
                  </a:lnTo>
                  <a:lnTo>
                    <a:pt x="23607" y="12515"/>
                  </a:lnTo>
                  <a:lnTo>
                    <a:pt x="24355" y="12045"/>
                  </a:lnTo>
                  <a:lnTo>
                    <a:pt x="25103" y="11605"/>
                  </a:lnTo>
                  <a:lnTo>
                    <a:pt x="25881" y="11165"/>
                  </a:lnTo>
                  <a:lnTo>
                    <a:pt x="26658" y="10754"/>
                  </a:lnTo>
                  <a:lnTo>
                    <a:pt x="27451" y="10358"/>
                  </a:lnTo>
                  <a:lnTo>
                    <a:pt x="28258" y="9991"/>
                  </a:lnTo>
                  <a:lnTo>
                    <a:pt x="29064" y="9639"/>
                  </a:lnTo>
                  <a:lnTo>
                    <a:pt x="29886" y="9302"/>
                  </a:lnTo>
                  <a:lnTo>
                    <a:pt x="30722" y="8979"/>
                  </a:lnTo>
                  <a:lnTo>
                    <a:pt x="31573" y="8685"/>
                  </a:lnTo>
                  <a:lnTo>
                    <a:pt x="32424" y="8407"/>
                  </a:lnTo>
                  <a:lnTo>
                    <a:pt x="33275" y="8143"/>
                  </a:lnTo>
                  <a:lnTo>
                    <a:pt x="34155" y="7908"/>
                  </a:lnTo>
                  <a:lnTo>
                    <a:pt x="35036" y="7702"/>
                  </a:lnTo>
                  <a:lnTo>
                    <a:pt x="35916" y="7497"/>
                  </a:lnTo>
                  <a:lnTo>
                    <a:pt x="36811" y="7336"/>
                  </a:lnTo>
                  <a:lnTo>
                    <a:pt x="37706" y="7189"/>
                  </a:lnTo>
                  <a:lnTo>
                    <a:pt x="38615" y="7057"/>
                  </a:lnTo>
                  <a:lnTo>
                    <a:pt x="39540" y="6954"/>
                  </a:lnTo>
                  <a:lnTo>
                    <a:pt x="40464" y="6866"/>
                  </a:lnTo>
                  <a:lnTo>
                    <a:pt x="41388" y="6807"/>
                  </a:lnTo>
                  <a:lnTo>
                    <a:pt x="42327" y="6778"/>
                  </a:lnTo>
                  <a:lnTo>
                    <a:pt x="43266" y="6763"/>
                  </a:lnTo>
                  <a:close/>
                  <a:moveTo>
                    <a:pt x="43266" y="0"/>
                  </a:moveTo>
                  <a:lnTo>
                    <a:pt x="42181" y="15"/>
                  </a:lnTo>
                  <a:lnTo>
                    <a:pt x="41110" y="59"/>
                  </a:lnTo>
                  <a:lnTo>
                    <a:pt x="40039" y="117"/>
                  </a:lnTo>
                  <a:lnTo>
                    <a:pt x="38968" y="205"/>
                  </a:lnTo>
                  <a:lnTo>
                    <a:pt x="37911" y="323"/>
                  </a:lnTo>
                  <a:lnTo>
                    <a:pt x="36855" y="469"/>
                  </a:lnTo>
                  <a:lnTo>
                    <a:pt x="35799" y="646"/>
                  </a:lnTo>
                  <a:lnTo>
                    <a:pt x="34757" y="836"/>
                  </a:lnTo>
                  <a:lnTo>
                    <a:pt x="33715" y="1056"/>
                  </a:lnTo>
                  <a:lnTo>
                    <a:pt x="32688" y="1291"/>
                  </a:lnTo>
                  <a:lnTo>
                    <a:pt x="31676" y="1570"/>
                  </a:lnTo>
                  <a:lnTo>
                    <a:pt x="30664" y="1863"/>
                  </a:lnTo>
                  <a:lnTo>
                    <a:pt x="29651" y="2171"/>
                  </a:lnTo>
                  <a:lnTo>
                    <a:pt x="28668" y="2509"/>
                  </a:lnTo>
                  <a:lnTo>
                    <a:pt x="27671" y="2876"/>
                  </a:lnTo>
                  <a:lnTo>
                    <a:pt x="26702" y="3272"/>
                  </a:lnTo>
                  <a:lnTo>
                    <a:pt x="25734" y="3682"/>
                  </a:lnTo>
                  <a:lnTo>
                    <a:pt x="24780" y="4123"/>
                  </a:lnTo>
                  <a:lnTo>
                    <a:pt x="23827" y="4592"/>
                  </a:lnTo>
                  <a:lnTo>
                    <a:pt x="22903" y="5076"/>
                  </a:lnTo>
                  <a:lnTo>
                    <a:pt x="21978" y="5575"/>
                  </a:lnTo>
                  <a:lnTo>
                    <a:pt x="21069" y="6118"/>
                  </a:lnTo>
                  <a:lnTo>
                    <a:pt x="20159" y="6661"/>
                  </a:lnTo>
                  <a:lnTo>
                    <a:pt x="19279" y="7248"/>
                  </a:lnTo>
                  <a:lnTo>
                    <a:pt x="18398" y="7849"/>
                  </a:lnTo>
                  <a:lnTo>
                    <a:pt x="17548" y="8465"/>
                  </a:lnTo>
                  <a:lnTo>
                    <a:pt x="16697" y="9111"/>
                  </a:lnTo>
                  <a:lnTo>
                    <a:pt x="15860" y="9786"/>
                  </a:lnTo>
                  <a:lnTo>
                    <a:pt x="15039" y="10475"/>
                  </a:lnTo>
                  <a:lnTo>
                    <a:pt x="14232" y="11180"/>
                  </a:lnTo>
                  <a:lnTo>
                    <a:pt x="13454" y="11913"/>
                  </a:lnTo>
                  <a:lnTo>
                    <a:pt x="12677" y="12676"/>
                  </a:lnTo>
                  <a:lnTo>
                    <a:pt x="11914" y="13439"/>
                  </a:lnTo>
                  <a:lnTo>
                    <a:pt x="11180" y="14231"/>
                  </a:lnTo>
                  <a:lnTo>
                    <a:pt x="10476" y="15038"/>
                  </a:lnTo>
                  <a:lnTo>
                    <a:pt x="9786" y="15860"/>
                  </a:lnTo>
                  <a:lnTo>
                    <a:pt x="9112" y="16696"/>
                  </a:lnTo>
                  <a:lnTo>
                    <a:pt x="8466" y="17532"/>
                  </a:lnTo>
                  <a:lnTo>
                    <a:pt x="7850" y="18398"/>
                  </a:lnTo>
                  <a:lnTo>
                    <a:pt x="7248" y="19278"/>
                  </a:lnTo>
                  <a:lnTo>
                    <a:pt x="6676" y="20158"/>
                  </a:lnTo>
                  <a:lnTo>
                    <a:pt x="6119" y="21053"/>
                  </a:lnTo>
                  <a:lnTo>
                    <a:pt x="5590" y="21963"/>
                  </a:lnTo>
                  <a:lnTo>
                    <a:pt x="5077" y="22887"/>
                  </a:lnTo>
                  <a:lnTo>
                    <a:pt x="4593" y="23826"/>
                  </a:lnTo>
                  <a:lnTo>
                    <a:pt x="4123" y="24780"/>
                  </a:lnTo>
                  <a:lnTo>
                    <a:pt x="3698" y="25733"/>
                  </a:lnTo>
                  <a:lnTo>
                    <a:pt x="3272" y="26702"/>
                  </a:lnTo>
                  <a:lnTo>
                    <a:pt x="2891" y="27670"/>
                  </a:lnTo>
                  <a:lnTo>
                    <a:pt x="2524" y="28653"/>
                  </a:lnTo>
                  <a:lnTo>
                    <a:pt x="2172" y="29651"/>
                  </a:lnTo>
                  <a:lnTo>
                    <a:pt x="1864" y="30663"/>
                  </a:lnTo>
                  <a:lnTo>
                    <a:pt x="1571" y="31675"/>
                  </a:lnTo>
                  <a:lnTo>
                    <a:pt x="1292" y="32688"/>
                  </a:lnTo>
                  <a:lnTo>
                    <a:pt x="1057" y="33715"/>
                  </a:lnTo>
                  <a:lnTo>
                    <a:pt x="837" y="34756"/>
                  </a:lnTo>
                  <a:lnTo>
                    <a:pt x="646" y="35798"/>
                  </a:lnTo>
                  <a:lnTo>
                    <a:pt x="470" y="36840"/>
                  </a:lnTo>
                  <a:lnTo>
                    <a:pt x="338" y="37896"/>
                  </a:lnTo>
                  <a:lnTo>
                    <a:pt x="221" y="38967"/>
                  </a:lnTo>
                  <a:lnTo>
                    <a:pt x="118" y="40023"/>
                  </a:lnTo>
                  <a:lnTo>
                    <a:pt x="59" y="41094"/>
                  </a:lnTo>
                  <a:lnTo>
                    <a:pt x="15" y="42180"/>
                  </a:lnTo>
                  <a:lnTo>
                    <a:pt x="1" y="43266"/>
                  </a:lnTo>
                  <a:lnTo>
                    <a:pt x="15" y="44337"/>
                  </a:lnTo>
                  <a:lnTo>
                    <a:pt x="59" y="45422"/>
                  </a:lnTo>
                  <a:lnTo>
                    <a:pt x="118" y="46493"/>
                  </a:lnTo>
                  <a:lnTo>
                    <a:pt x="221" y="47550"/>
                  </a:lnTo>
                  <a:lnTo>
                    <a:pt x="338" y="48621"/>
                  </a:lnTo>
                  <a:lnTo>
                    <a:pt x="470" y="49677"/>
                  </a:lnTo>
                  <a:lnTo>
                    <a:pt x="646" y="50719"/>
                  </a:lnTo>
                  <a:lnTo>
                    <a:pt x="837" y="51760"/>
                  </a:lnTo>
                  <a:lnTo>
                    <a:pt x="1057" y="52802"/>
                  </a:lnTo>
                  <a:lnTo>
                    <a:pt x="1292" y="53829"/>
                  </a:lnTo>
                  <a:lnTo>
                    <a:pt x="1571" y="54841"/>
                  </a:lnTo>
                  <a:lnTo>
                    <a:pt x="1864" y="55854"/>
                  </a:lnTo>
                  <a:lnTo>
                    <a:pt x="2172" y="56866"/>
                  </a:lnTo>
                  <a:lnTo>
                    <a:pt x="2524" y="57864"/>
                  </a:lnTo>
                  <a:lnTo>
                    <a:pt x="2891" y="58847"/>
                  </a:lnTo>
                  <a:lnTo>
                    <a:pt x="3272" y="59815"/>
                  </a:lnTo>
                  <a:lnTo>
                    <a:pt x="3698" y="60783"/>
                  </a:lnTo>
                  <a:lnTo>
                    <a:pt x="4123" y="61737"/>
                  </a:lnTo>
                  <a:lnTo>
                    <a:pt x="4593" y="62690"/>
                  </a:lnTo>
                  <a:lnTo>
                    <a:pt x="5077" y="63629"/>
                  </a:lnTo>
                  <a:lnTo>
                    <a:pt x="5590" y="64554"/>
                  </a:lnTo>
                  <a:lnTo>
                    <a:pt x="6119" y="65463"/>
                  </a:lnTo>
                  <a:lnTo>
                    <a:pt x="6676" y="66358"/>
                  </a:lnTo>
                  <a:lnTo>
                    <a:pt x="7248" y="67239"/>
                  </a:lnTo>
                  <a:lnTo>
                    <a:pt x="7850" y="68119"/>
                  </a:lnTo>
                  <a:lnTo>
                    <a:pt x="8466" y="68984"/>
                  </a:lnTo>
                  <a:lnTo>
                    <a:pt x="9112" y="69821"/>
                  </a:lnTo>
                  <a:lnTo>
                    <a:pt x="9786" y="70657"/>
                  </a:lnTo>
                  <a:lnTo>
                    <a:pt x="10476" y="71479"/>
                  </a:lnTo>
                  <a:lnTo>
                    <a:pt x="11180" y="72285"/>
                  </a:lnTo>
                  <a:lnTo>
                    <a:pt x="11914" y="73078"/>
                  </a:lnTo>
                  <a:lnTo>
                    <a:pt x="12677" y="73841"/>
                  </a:lnTo>
                  <a:lnTo>
                    <a:pt x="13454" y="74604"/>
                  </a:lnTo>
                  <a:lnTo>
                    <a:pt x="14232" y="75337"/>
                  </a:lnTo>
                  <a:lnTo>
                    <a:pt x="15039" y="76041"/>
                  </a:lnTo>
                  <a:lnTo>
                    <a:pt x="15860" y="76731"/>
                  </a:lnTo>
                  <a:lnTo>
                    <a:pt x="16697" y="77406"/>
                  </a:lnTo>
                  <a:lnTo>
                    <a:pt x="17548" y="78051"/>
                  </a:lnTo>
                  <a:lnTo>
                    <a:pt x="18398" y="78667"/>
                  </a:lnTo>
                  <a:lnTo>
                    <a:pt x="19279" y="79269"/>
                  </a:lnTo>
                  <a:lnTo>
                    <a:pt x="20159" y="79856"/>
                  </a:lnTo>
                  <a:lnTo>
                    <a:pt x="21069" y="80399"/>
                  </a:lnTo>
                  <a:lnTo>
                    <a:pt x="21978" y="80941"/>
                  </a:lnTo>
                  <a:lnTo>
                    <a:pt x="22903" y="81440"/>
                  </a:lnTo>
                  <a:lnTo>
                    <a:pt x="23827" y="81924"/>
                  </a:lnTo>
                  <a:lnTo>
                    <a:pt x="24780" y="82394"/>
                  </a:lnTo>
                  <a:lnTo>
                    <a:pt x="25734" y="82834"/>
                  </a:lnTo>
                  <a:lnTo>
                    <a:pt x="26702" y="83245"/>
                  </a:lnTo>
                  <a:lnTo>
                    <a:pt x="27671" y="83641"/>
                  </a:lnTo>
                  <a:lnTo>
                    <a:pt x="28668" y="84008"/>
                  </a:lnTo>
                  <a:lnTo>
                    <a:pt x="29651" y="84345"/>
                  </a:lnTo>
                  <a:lnTo>
                    <a:pt x="30664" y="84653"/>
                  </a:lnTo>
                  <a:lnTo>
                    <a:pt x="31676" y="84947"/>
                  </a:lnTo>
                  <a:lnTo>
                    <a:pt x="32688" y="85226"/>
                  </a:lnTo>
                  <a:lnTo>
                    <a:pt x="33715" y="85460"/>
                  </a:lnTo>
                  <a:lnTo>
                    <a:pt x="34757" y="85680"/>
                  </a:lnTo>
                  <a:lnTo>
                    <a:pt x="35799" y="85871"/>
                  </a:lnTo>
                  <a:lnTo>
                    <a:pt x="36855" y="86047"/>
                  </a:lnTo>
                  <a:lnTo>
                    <a:pt x="37911" y="86194"/>
                  </a:lnTo>
                  <a:lnTo>
                    <a:pt x="38968" y="86311"/>
                  </a:lnTo>
                  <a:lnTo>
                    <a:pt x="40039" y="86399"/>
                  </a:lnTo>
                  <a:lnTo>
                    <a:pt x="41110" y="86458"/>
                  </a:lnTo>
                  <a:lnTo>
                    <a:pt x="42181" y="86502"/>
                  </a:lnTo>
                  <a:lnTo>
                    <a:pt x="43266" y="86517"/>
                  </a:lnTo>
                  <a:lnTo>
                    <a:pt x="44337" y="86502"/>
                  </a:lnTo>
                  <a:lnTo>
                    <a:pt x="45423" y="86458"/>
                  </a:lnTo>
                  <a:lnTo>
                    <a:pt x="46494" y="86399"/>
                  </a:lnTo>
                  <a:lnTo>
                    <a:pt x="47565" y="86311"/>
                  </a:lnTo>
                  <a:lnTo>
                    <a:pt x="48621" y="86194"/>
                  </a:lnTo>
                  <a:lnTo>
                    <a:pt x="49678" y="86047"/>
                  </a:lnTo>
                  <a:lnTo>
                    <a:pt x="50719" y="85871"/>
                  </a:lnTo>
                  <a:lnTo>
                    <a:pt x="51761" y="85680"/>
                  </a:lnTo>
                  <a:lnTo>
                    <a:pt x="52803" y="85460"/>
                  </a:lnTo>
                  <a:lnTo>
                    <a:pt x="53829" y="85226"/>
                  </a:lnTo>
                  <a:lnTo>
                    <a:pt x="54856" y="84947"/>
                  </a:lnTo>
                  <a:lnTo>
                    <a:pt x="55869" y="84653"/>
                  </a:lnTo>
                  <a:lnTo>
                    <a:pt x="56866" y="84345"/>
                  </a:lnTo>
                  <a:lnTo>
                    <a:pt x="57864" y="84008"/>
                  </a:lnTo>
                  <a:lnTo>
                    <a:pt x="58847" y="83641"/>
                  </a:lnTo>
                  <a:lnTo>
                    <a:pt x="59830" y="83245"/>
                  </a:lnTo>
                  <a:lnTo>
                    <a:pt x="60798" y="82834"/>
                  </a:lnTo>
                  <a:lnTo>
                    <a:pt x="61752" y="82394"/>
                  </a:lnTo>
                  <a:lnTo>
                    <a:pt x="62691" y="81924"/>
                  </a:lnTo>
                  <a:lnTo>
                    <a:pt x="63630" y="81440"/>
                  </a:lnTo>
                  <a:lnTo>
                    <a:pt x="64554" y="80941"/>
                  </a:lnTo>
                  <a:lnTo>
                    <a:pt x="65464" y="80399"/>
                  </a:lnTo>
                  <a:lnTo>
                    <a:pt x="66359" y="79856"/>
                  </a:lnTo>
                  <a:lnTo>
                    <a:pt x="67254" y="79269"/>
                  </a:lnTo>
                  <a:lnTo>
                    <a:pt x="68119" y="78667"/>
                  </a:lnTo>
                  <a:lnTo>
                    <a:pt x="68985" y="78051"/>
                  </a:lnTo>
                  <a:lnTo>
                    <a:pt x="69836" y="77406"/>
                  </a:lnTo>
                  <a:lnTo>
                    <a:pt x="70657" y="76731"/>
                  </a:lnTo>
                  <a:lnTo>
                    <a:pt x="71479" y="76041"/>
                  </a:lnTo>
                  <a:lnTo>
                    <a:pt x="72286" y="75337"/>
                  </a:lnTo>
                  <a:lnTo>
                    <a:pt x="73078" y="74604"/>
                  </a:lnTo>
                  <a:lnTo>
                    <a:pt x="73856" y="73841"/>
                  </a:lnTo>
                  <a:lnTo>
                    <a:pt x="74604" y="73078"/>
                  </a:lnTo>
                  <a:lnTo>
                    <a:pt x="75338" y="72285"/>
                  </a:lnTo>
                  <a:lnTo>
                    <a:pt x="76056" y="71479"/>
                  </a:lnTo>
                  <a:lnTo>
                    <a:pt x="76746" y="70657"/>
                  </a:lnTo>
                  <a:lnTo>
                    <a:pt x="77406" y="69821"/>
                  </a:lnTo>
                  <a:lnTo>
                    <a:pt x="78052" y="68984"/>
                  </a:lnTo>
                  <a:lnTo>
                    <a:pt x="78683" y="68119"/>
                  </a:lnTo>
                  <a:lnTo>
                    <a:pt x="79269" y="67239"/>
                  </a:lnTo>
                  <a:lnTo>
                    <a:pt x="79856" y="66358"/>
                  </a:lnTo>
                  <a:lnTo>
                    <a:pt x="80414" y="65463"/>
                  </a:lnTo>
                  <a:lnTo>
                    <a:pt x="80942" y="64554"/>
                  </a:lnTo>
                  <a:lnTo>
                    <a:pt x="81455" y="63629"/>
                  </a:lnTo>
                  <a:lnTo>
                    <a:pt x="81940" y="62690"/>
                  </a:lnTo>
                  <a:lnTo>
                    <a:pt x="82394" y="61737"/>
                  </a:lnTo>
                  <a:lnTo>
                    <a:pt x="82835" y="60783"/>
                  </a:lnTo>
                  <a:lnTo>
                    <a:pt x="83245" y="59815"/>
                  </a:lnTo>
                  <a:lnTo>
                    <a:pt x="83641" y="58847"/>
                  </a:lnTo>
                  <a:lnTo>
                    <a:pt x="84008" y="57864"/>
                  </a:lnTo>
                  <a:lnTo>
                    <a:pt x="84346" y="56866"/>
                  </a:lnTo>
                  <a:lnTo>
                    <a:pt x="84668" y="55854"/>
                  </a:lnTo>
                  <a:lnTo>
                    <a:pt x="84962" y="54841"/>
                  </a:lnTo>
                  <a:lnTo>
                    <a:pt x="85226" y="53829"/>
                  </a:lnTo>
                  <a:lnTo>
                    <a:pt x="85475" y="52802"/>
                  </a:lnTo>
                  <a:lnTo>
                    <a:pt x="85695" y="51760"/>
                  </a:lnTo>
                  <a:lnTo>
                    <a:pt x="85886" y="50719"/>
                  </a:lnTo>
                  <a:lnTo>
                    <a:pt x="86048" y="49677"/>
                  </a:lnTo>
                  <a:lnTo>
                    <a:pt x="86194" y="48621"/>
                  </a:lnTo>
                  <a:lnTo>
                    <a:pt x="86312" y="47550"/>
                  </a:lnTo>
                  <a:lnTo>
                    <a:pt x="86400" y="46493"/>
                  </a:lnTo>
                  <a:lnTo>
                    <a:pt x="86473" y="45422"/>
                  </a:lnTo>
                  <a:lnTo>
                    <a:pt x="86502" y="44337"/>
                  </a:lnTo>
                  <a:lnTo>
                    <a:pt x="86517" y="43266"/>
                  </a:lnTo>
                  <a:lnTo>
                    <a:pt x="86502" y="42180"/>
                  </a:lnTo>
                  <a:lnTo>
                    <a:pt x="86473" y="41094"/>
                  </a:lnTo>
                  <a:lnTo>
                    <a:pt x="86400" y="40023"/>
                  </a:lnTo>
                  <a:lnTo>
                    <a:pt x="86312" y="38967"/>
                  </a:lnTo>
                  <a:lnTo>
                    <a:pt x="86194" y="37896"/>
                  </a:lnTo>
                  <a:lnTo>
                    <a:pt x="86048" y="36840"/>
                  </a:lnTo>
                  <a:lnTo>
                    <a:pt x="85886" y="35798"/>
                  </a:lnTo>
                  <a:lnTo>
                    <a:pt x="85695" y="34756"/>
                  </a:lnTo>
                  <a:lnTo>
                    <a:pt x="85475" y="33715"/>
                  </a:lnTo>
                  <a:lnTo>
                    <a:pt x="85226" y="32688"/>
                  </a:lnTo>
                  <a:lnTo>
                    <a:pt x="84962" y="31675"/>
                  </a:lnTo>
                  <a:lnTo>
                    <a:pt x="84668" y="30663"/>
                  </a:lnTo>
                  <a:lnTo>
                    <a:pt x="84346" y="29651"/>
                  </a:lnTo>
                  <a:lnTo>
                    <a:pt x="84008" y="28653"/>
                  </a:lnTo>
                  <a:lnTo>
                    <a:pt x="83641" y="27670"/>
                  </a:lnTo>
                  <a:lnTo>
                    <a:pt x="83245" y="26702"/>
                  </a:lnTo>
                  <a:lnTo>
                    <a:pt x="82835" y="25733"/>
                  </a:lnTo>
                  <a:lnTo>
                    <a:pt x="82394" y="24780"/>
                  </a:lnTo>
                  <a:lnTo>
                    <a:pt x="81940" y="23826"/>
                  </a:lnTo>
                  <a:lnTo>
                    <a:pt x="81455" y="22887"/>
                  </a:lnTo>
                  <a:lnTo>
                    <a:pt x="80942" y="21963"/>
                  </a:lnTo>
                  <a:lnTo>
                    <a:pt x="80414" y="21053"/>
                  </a:lnTo>
                  <a:lnTo>
                    <a:pt x="79856" y="20158"/>
                  </a:lnTo>
                  <a:lnTo>
                    <a:pt x="79269" y="19278"/>
                  </a:lnTo>
                  <a:lnTo>
                    <a:pt x="78683" y="18398"/>
                  </a:lnTo>
                  <a:lnTo>
                    <a:pt x="78052" y="17532"/>
                  </a:lnTo>
                  <a:lnTo>
                    <a:pt x="77406" y="16696"/>
                  </a:lnTo>
                  <a:lnTo>
                    <a:pt x="76746" y="15860"/>
                  </a:lnTo>
                  <a:lnTo>
                    <a:pt x="76056" y="15038"/>
                  </a:lnTo>
                  <a:lnTo>
                    <a:pt x="75338" y="14231"/>
                  </a:lnTo>
                  <a:lnTo>
                    <a:pt x="74604" y="13439"/>
                  </a:lnTo>
                  <a:lnTo>
                    <a:pt x="73856" y="12676"/>
                  </a:lnTo>
                  <a:lnTo>
                    <a:pt x="73078" y="11913"/>
                  </a:lnTo>
                  <a:lnTo>
                    <a:pt x="72286" y="11180"/>
                  </a:lnTo>
                  <a:lnTo>
                    <a:pt x="71479" y="10475"/>
                  </a:lnTo>
                  <a:lnTo>
                    <a:pt x="70657" y="9786"/>
                  </a:lnTo>
                  <a:lnTo>
                    <a:pt x="69836" y="9111"/>
                  </a:lnTo>
                  <a:lnTo>
                    <a:pt x="68985" y="8465"/>
                  </a:lnTo>
                  <a:lnTo>
                    <a:pt x="68119" y="7849"/>
                  </a:lnTo>
                  <a:lnTo>
                    <a:pt x="67254" y="7248"/>
                  </a:lnTo>
                  <a:lnTo>
                    <a:pt x="66359" y="6661"/>
                  </a:lnTo>
                  <a:lnTo>
                    <a:pt x="65464" y="6118"/>
                  </a:lnTo>
                  <a:lnTo>
                    <a:pt x="64554" y="5575"/>
                  </a:lnTo>
                  <a:lnTo>
                    <a:pt x="63630" y="5076"/>
                  </a:lnTo>
                  <a:lnTo>
                    <a:pt x="62691" y="4592"/>
                  </a:lnTo>
                  <a:lnTo>
                    <a:pt x="61752" y="4123"/>
                  </a:lnTo>
                  <a:lnTo>
                    <a:pt x="60798" y="3682"/>
                  </a:lnTo>
                  <a:lnTo>
                    <a:pt x="59830" y="3272"/>
                  </a:lnTo>
                  <a:lnTo>
                    <a:pt x="58847" y="2876"/>
                  </a:lnTo>
                  <a:lnTo>
                    <a:pt x="57864" y="2509"/>
                  </a:lnTo>
                  <a:lnTo>
                    <a:pt x="56866" y="2171"/>
                  </a:lnTo>
                  <a:lnTo>
                    <a:pt x="55869" y="1863"/>
                  </a:lnTo>
                  <a:lnTo>
                    <a:pt x="54856" y="1570"/>
                  </a:lnTo>
                  <a:lnTo>
                    <a:pt x="53829" y="1291"/>
                  </a:lnTo>
                  <a:lnTo>
                    <a:pt x="52803" y="1056"/>
                  </a:lnTo>
                  <a:lnTo>
                    <a:pt x="51761" y="836"/>
                  </a:lnTo>
                  <a:lnTo>
                    <a:pt x="50719" y="646"/>
                  </a:lnTo>
                  <a:lnTo>
                    <a:pt x="49678" y="469"/>
                  </a:lnTo>
                  <a:lnTo>
                    <a:pt x="48621" y="323"/>
                  </a:lnTo>
                  <a:lnTo>
                    <a:pt x="47565" y="205"/>
                  </a:lnTo>
                  <a:lnTo>
                    <a:pt x="46494" y="117"/>
                  </a:lnTo>
                  <a:lnTo>
                    <a:pt x="45423" y="59"/>
                  </a:lnTo>
                  <a:lnTo>
                    <a:pt x="44337" y="15"/>
                  </a:lnTo>
                  <a:lnTo>
                    <a:pt x="432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8;p16">
              <a:extLst>
                <a:ext uri="{FF2B5EF4-FFF2-40B4-BE49-F238E27FC236}">
                  <a16:creationId xmlns:a16="http://schemas.microsoft.com/office/drawing/2014/main" id="{1F56CF40-6AB4-E53B-A335-352A36904D1D}"/>
                </a:ext>
              </a:extLst>
            </p:cNvPr>
            <p:cNvSpPr/>
            <p:nvPr/>
          </p:nvSpPr>
          <p:spPr>
            <a:xfrm>
              <a:off x="1705550" y="980125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4226" y="0"/>
                  </a:moveTo>
                  <a:lnTo>
                    <a:pt x="4006" y="15"/>
                  </a:lnTo>
                  <a:lnTo>
                    <a:pt x="3786" y="30"/>
                  </a:lnTo>
                  <a:lnTo>
                    <a:pt x="3580" y="59"/>
                  </a:lnTo>
                  <a:lnTo>
                    <a:pt x="3375" y="88"/>
                  </a:lnTo>
                  <a:lnTo>
                    <a:pt x="3169" y="147"/>
                  </a:lnTo>
                  <a:lnTo>
                    <a:pt x="2964" y="191"/>
                  </a:lnTo>
                  <a:lnTo>
                    <a:pt x="2773" y="265"/>
                  </a:lnTo>
                  <a:lnTo>
                    <a:pt x="2583" y="338"/>
                  </a:lnTo>
                  <a:lnTo>
                    <a:pt x="2392" y="426"/>
                  </a:lnTo>
                  <a:lnTo>
                    <a:pt x="2201" y="514"/>
                  </a:lnTo>
                  <a:lnTo>
                    <a:pt x="2025" y="617"/>
                  </a:lnTo>
                  <a:lnTo>
                    <a:pt x="1864" y="734"/>
                  </a:lnTo>
                  <a:lnTo>
                    <a:pt x="1688" y="851"/>
                  </a:lnTo>
                  <a:lnTo>
                    <a:pt x="1541" y="969"/>
                  </a:lnTo>
                  <a:lnTo>
                    <a:pt x="1380" y="1101"/>
                  </a:lnTo>
                  <a:lnTo>
                    <a:pt x="1233" y="1248"/>
                  </a:lnTo>
                  <a:lnTo>
                    <a:pt x="1101" y="1394"/>
                  </a:lnTo>
                  <a:lnTo>
                    <a:pt x="969" y="1541"/>
                  </a:lnTo>
                  <a:lnTo>
                    <a:pt x="837" y="1702"/>
                  </a:lnTo>
                  <a:lnTo>
                    <a:pt x="719" y="1864"/>
                  </a:lnTo>
                  <a:lnTo>
                    <a:pt x="602" y="2040"/>
                  </a:lnTo>
                  <a:lnTo>
                    <a:pt x="514" y="2216"/>
                  </a:lnTo>
                  <a:lnTo>
                    <a:pt x="411" y="2407"/>
                  </a:lnTo>
                  <a:lnTo>
                    <a:pt x="323" y="2583"/>
                  </a:lnTo>
                  <a:lnTo>
                    <a:pt x="250" y="2773"/>
                  </a:lnTo>
                  <a:lnTo>
                    <a:pt x="191" y="2979"/>
                  </a:lnTo>
                  <a:lnTo>
                    <a:pt x="133" y="3169"/>
                  </a:lnTo>
                  <a:lnTo>
                    <a:pt x="88" y="3375"/>
                  </a:lnTo>
                  <a:lnTo>
                    <a:pt x="44" y="3595"/>
                  </a:lnTo>
                  <a:lnTo>
                    <a:pt x="15" y="3800"/>
                  </a:lnTo>
                  <a:lnTo>
                    <a:pt x="0" y="4020"/>
                  </a:lnTo>
                  <a:lnTo>
                    <a:pt x="0" y="4226"/>
                  </a:lnTo>
                  <a:lnTo>
                    <a:pt x="0" y="4446"/>
                  </a:lnTo>
                  <a:lnTo>
                    <a:pt x="15" y="4666"/>
                  </a:lnTo>
                  <a:lnTo>
                    <a:pt x="44" y="4871"/>
                  </a:lnTo>
                  <a:lnTo>
                    <a:pt x="88" y="5077"/>
                  </a:lnTo>
                  <a:lnTo>
                    <a:pt x="133" y="5282"/>
                  </a:lnTo>
                  <a:lnTo>
                    <a:pt x="191" y="5488"/>
                  </a:lnTo>
                  <a:lnTo>
                    <a:pt x="250" y="5678"/>
                  </a:lnTo>
                  <a:lnTo>
                    <a:pt x="323" y="5869"/>
                  </a:lnTo>
                  <a:lnTo>
                    <a:pt x="411" y="6060"/>
                  </a:lnTo>
                  <a:lnTo>
                    <a:pt x="514" y="6250"/>
                  </a:lnTo>
                  <a:lnTo>
                    <a:pt x="602" y="6426"/>
                  </a:lnTo>
                  <a:lnTo>
                    <a:pt x="719" y="6588"/>
                  </a:lnTo>
                  <a:lnTo>
                    <a:pt x="837" y="6764"/>
                  </a:lnTo>
                  <a:lnTo>
                    <a:pt x="969" y="6925"/>
                  </a:lnTo>
                  <a:lnTo>
                    <a:pt x="1101" y="7072"/>
                  </a:lnTo>
                  <a:lnTo>
                    <a:pt x="1233" y="7219"/>
                  </a:lnTo>
                  <a:lnTo>
                    <a:pt x="1380" y="7365"/>
                  </a:lnTo>
                  <a:lnTo>
                    <a:pt x="1541" y="7497"/>
                  </a:lnTo>
                  <a:lnTo>
                    <a:pt x="1688" y="7615"/>
                  </a:lnTo>
                  <a:lnTo>
                    <a:pt x="1864" y="7732"/>
                  </a:lnTo>
                  <a:lnTo>
                    <a:pt x="2025" y="7850"/>
                  </a:lnTo>
                  <a:lnTo>
                    <a:pt x="2201" y="7952"/>
                  </a:lnTo>
                  <a:lnTo>
                    <a:pt x="2392" y="8040"/>
                  </a:lnTo>
                  <a:lnTo>
                    <a:pt x="2583" y="8128"/>
                  </a:lnTo>
                  <a:lnTo>
                    <a:pt x="2773" y="8202"/>
                  </a:lnTo>
                  <a:lnTo>
                    <a:pt x="2964" y="8260"/>
                  </a:lnTo>
                  <a:lnTo>
                    <a:pt x="3169" y="8319"/>
                  </a:lnTo>
                  <a:lnTo>
                    <a:pt x="3375" y="8363"/>
                  </a:lnTo>
                  <a:lnTo>
                    <a:pt x="3580" y="8407"/>
                  </a:lnTo>
                  <a:lnTo>
                    <a:pt x="3786" y="8436"/>
                  </a:lnTo>
                  <a:lnTo>
                    <a:pt x="4006" y="8451"/>
                  </a:lnTo>
                  <a:lnTo>
                    <a:pt x="4446" y="8451"/>
                  </a:lnTo>
                  <a:lnTo>
                    <a:pt x="4651" y="8436"/>
                  </a:lnTo>
                  <a:lnTo>
                    <a:pt x="4871" y="8407"/>
                  </a:lnTo>
                  <a:lnTo>
                    <a:pt x="5077" y="8363"/>
                  </a:lnTo>
                  <a:lnTo>
                    <a:pt x="5282" y="8319"/>
                  </a:lnTo>
                  <a:lnTo>
                    <a:pt x="5473" y="8260"/>
                  </a:lnTo>
                  <a:lnTo>
                    <a:pt x="5678" y="8202"/>
                  </a:lnTo>
                  <a:lnTo>
                    <a:pt x="5869" y="8128"/>
                  </a:lnTo>
                  <a:lnTo>
                    <a:pt x="6060" y="8040"/>
                  </a:lnTo>
                  <a:lnTo>
                    <a:pt x="6236" y="7952"/>
                  </a:lnTo>
                  <a:lnTo>
                    <a:pt x="6412" y="7850"/>
                  </a:lnTo>
                  <a:lnTo>
                    <a:pt x="6588" y="7732"/>
                  </a:lnTo>
                  <a:lnTo>
                    <a:pt x="6749" y="7615"/>
                  </a:lnTo>
                  <a:lnTo>
                    <a:pt x="6911" y="7497"/>
                  </a:lnTo>
                  <a:lnTo>
                    <a:pt x="7057" y="7365"/>
                  </a:lnTo>
                  <a:lnTo>
                    <a:pt x="7204" y="7219"/>
                  </a:lnTo>
                  <a:lnTo>
                    <a:pt x="7351" y="7072"/>
                  </a:lnTo>
                  <a:lnTo>
                    <a:pt x="7483" y="6925"/>
                  </a:lnTo>
                  <a:lnTo>
                    <a:pt x="7600" y="6764"/>
                  </a:lnTo>
                  <a:lnTo>
                    <a:pt x="7718" y="6588"/>
                  </a:lnTo>
                  <a:lnTo>
                    <a:pt x="7835" y="6426"/>
                  </a:lnTo>
                  <a:lnTo>
                    <a:pt x="7938" y="6250"/>
                  </a:lnTo>
                  <a:lnTo>
                    <a:pt x="8026" y="6060"/>
                  </a:lnTo>
                  <a:lnTo>
                    <a:pt x="8114" y="5869"/>
                  </a:lnTo>
                  <a:lnTo>
                    <a:pt x="8187" y="5678"/>
                  </a:lnTo>
                  <a:lnTo>
                    <a:pt x="8260" y="5488"/>
                  </a:lnTo>
                  <a:lnTo>
                    <a:pt x="8319" y="5282"/>
                  </a:lnTo>
                  <a:lnTo>
                    <a:pt x="8363" y="5077"/>
                  </a:lnTo>
                  <a:lnTo>
                    <a:pt x="8392" y="4871"/>
                  </a:lnTo>
                  <a:lnTo>
                    <a:pt x="8422" y="4666"/>
                  </a:lnTo>
                  <a:lnTo>
                    <a:pt x="8436" y="4446"/>
                  </a:lnTo>
                  <a:lnTo>
                    <a:pt x="8451" y="4226"/>
                  </a:lnTo>
                  <a:lnTo>
                    <a:pt x="8436" y="4020"/>
                  </a:lnTo>
                  <a:lnTo>
                    <a:pt x="8422" y="3800"/>
                  </a:lnTo>
                  <a:lnTo>
                    <a:pt x="8392" y="3595"/>
                  </a:lnTo>
                  <a:lnTo>
                    <a:pt x="8363" y="3375"/>
                  </a:lnTo>
                  <a:lnTo>
                    <a:pt x="8319" y="3169"/>
                  </a:lnTo>
                  <a:lnTo>
                    <a:pt x="8260" y="2979"/>
                  </a:lnTo>
                  <a:lnTo>
                    <a:pt x="8187" y="2773"/>
                  </a:lnTo>
                  <a:lnTo>
                    <a:pt x="8114" y="2583"/>
                  </a:lnTo>
                  <a:lnTo>
                    <a:pt x="8026" y="2407"/>
                  </a:lnTo>
                  <a:lnTo>
                    <a:pt x="7938" y="2216"/>
                  </a:lnTo>
                  <a:lnTo>
                    <a:pt x="7835" y="2040"/>
                  </a:lnTo>
                  <a:lnTo>
                    <a:pt x="7718" y="1864"/>
                  </a:lnTo>
                  <a:lnTo>
                    <a:pt x="7600" y="1702"/>
                  </a:lnTo>
                  <a:lnTo>
                    <a:pt x="7483" y="1541"/>
                  </a:lnTo>
                  <a:lnTo>
                    <a:pt x="7351" y="1394"/>
                  </a:lnTo>
                  <a:lnTo>
                    <a:pt x="7204" y="1248"/>
                  </a:lnTo>
                  <a:lnTo>
                    <a:pt x="7057" y="1101"/>
                  </a:lnTo>
                  <a:lnTo>
                    <a:pt x="6911" y="969"/>
                  </a:lnTo>
                  <a:lnTo>
                    <a:pt x="6749" y="851"/>
                  </a:lnTo>
                  <a:lnTo>
                    <a:pt x="6588" y="734"/>
                  </a:lnTo>
                  <a:lnTo>
                    <a:pt x="6412" y="617"/>
                  </a:lnTo>
                  <a:lnTo>
                    <a:pt x="6236" y="514"/>
                  </a:lnTo>
                  <a:lnTo>
                    <a:pt x="6060" y="426"/>
                  </a:lnTo>
                  <a:lnTo>
                    <a:pt x="5869" y="338"/>
                  </a:lnTo>
                  <a:lnTo>
                    <a:pt x="5678" y="265"/>
                  </a:lnTo>
                  <a:lnTo>
                    <a:pt x="5473" y="191"/>
                  </a:lnTo>
                  <a:lnTo>
                    <a:pt x="5282" y="147"/>
                  </a:lnTo>
                  <a:lnTo>
                    <a:pt x="5077" y="88"/>
                  </a:lnTo>
                  <a:lnTo>
                    <a:pt x="4871" y="59"/>
                  </a:lnTo>
                  <a:lnTo>
                    <a:pt x="4651" y="30"/>
                  </a:lnTo>
                  <a:lnTo>
                    <a:pt x="4446" y="15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39;p16">
            <a:extLst>
              <a:ext uri="{FF2B5EF4-FFF2-40B4-BE49-F238E27FC236}">
                <a16:creationId xmlns:a16="http://schemas.microsoft.com/office/drawing/2014/main" id="{72280DFD-8670-A21E-6D20-C034D70F1845}"/>
              </a:ext>
            </a:extLst>
          </p:cNvPr>
          <p:cNvSpPr/>
          <p:nvPr/>
        </p:nvSpPr>
        <p:spPr>
          <a:xfrm>
            <a:off x="6048294" y="3759173"/>
            <a:ext cx="324631" cy="4491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40;p16">
            <a:extLst>
              <a:ext uri="{FF2B5EF4-FFF2-40B4-BE49-F238E27FC236}">
                <a16:creationId xmlns:a16="http://schemas.microsoft.com/office/drawing/2014/main" id="{8E9B07F2-7612-38BC-FA05-6324D267269A}"/>
              </a:ext>
            </a:extLst>
          </p:cNvPr>
          <p:cNvSpPr/>
          <p:nvPr/>
        </p:nvSpPr>
        <p:spPr>
          <a:xfrm>
            <a:off x="6048294" y="6310623"/>
            <a:ext cx="324631" cy="4491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0A020-2C79-9328-6126-D9B9B4FB2A35}"/>
              </a:ext>
            </a:extLst>
          </p:cNvPr>
          <p:cNvSpPr txBox="1"/>
          <p:nvPr/>
        </p:nvSpPr>
        <p:spPr>
          <a:xfrm>
            <a:off x="1153755" y="3218569"/>
            <a:ext cx="132711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Eases the task of manually reviewing the customer sentiments.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Builds a suitable MLP model for sentimental analysis of customer reviews.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0707" y="928383"/>
            <a:ext cx="13300499" cy="2150731"/>
            <a:chOff x="0" y="0"/>
            <a:chExt cx="4030454" cy="651737"/>
          </a:xfrm>
          <a:solidFill>
            <a:schemeClr val="bg2"/>
          </a:solidFill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2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39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1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2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0" y="693880"/>
            <a:ext cx="16445527" cy="8725671"/>
            <a:chOff x="0" y="0"/>
            <a:chExt cx="21927369" cy="1163422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6144"/>
            <a:stretch>
              <a:fillRect/>
            </a:stretch>
          </p:blipFill>
          <p:spPr>
            <a:xfrm>
              <a:off x="18967810" y="261871"/>
              <a:ext cx="2959559" cy="617783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007" r="8520"/>
            <a:stretch>
              <a:fillRect/>
            </a:stretch>
          </p:blipFill>
          <p:spPr>
            <a:xfrm>
              <a:off x="551977" y="6111187"/>
              <a:ext cx="7792439" cy="5067876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982" b="7642"/>
            <a:stretch>
              <a:fillRect/>
            </a:stretch>
          </p:blipFill>
          <p:spPr>
            <a:xfrm>
              <a:off x="602777" y="274571"/>
              <a:ext cx="7667927" cy="607924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5824"/>
            <a:stretch>
              <a:fillRect/>
            </a:stretch>
          </p:blipFill>
          <p:spPr>
            <a:xfrm>
              <a:off x="21341492" y="3845626"/>
              <a:ext cx="479498" cy="78692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1617547" y="10727952"/>
              <a:ext cx="2944316" cy="64775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48058"/>
            <a:stretch>
              <a:fillRect/>
            </a:stretch>
          </p:blipFill>
          <p:spPr>
            <a:xfrm flipH="1">
              <a:off x="312671" y="11072651"/>
              <a:ext cx="1797114" cy="561577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2151634" y="1373866"/>
            <a:ext cx="1144879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69033D-5DE6-40F9-86FF-3ABCE7C53096}"/>
              </a:ext>
            </a:extLst>
          </p:cNvPr>
          <p:cNvSpPr txBox="1"/>
          <p:nvPr/>
        </p:nvSpPr>
        <p:spPr>
          <a:xfrm>
            <a:off x="1226608" y="3417735"/>
            <a:ext cx="14588170" cy="4282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4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Sentiment analysis </a:t>
            </a:r>
            <a:r>
              <a:rPr lang="en-GB" sz="4000" dirty="0">
                <a:solidFill>
                  <a:schemeClr val="tx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process by which information is extracted from a writing that has different polarities</a:t>
            </a:r>
            <a:endParaRPr lang="en-GB" sz="4000" dirty="0">
              <a:solidFill>
                <a:schemeClr val="tx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4300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SzPts val="1800"/>
            </a:pPr>
            <a:r>
              <a:rPr lang="en-GB" sz="4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Multi-class</a:t>
            </a:r>
          </a:p>
          <a:p>
            <a:pPr marL="114300" lvl="3">
              <a:spcBef>
                <a:spcPts val="600"/>
              </a:spcBef>
              <a:buClr>
                <a:schemeClr val="bg2"/>
              </a:buClr>
              <a:buSzPts val="1800"/>
            </a:pPr>
            <a:r>
              <a:rPr lang="en-GB" sz="4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1. Positive</a:t>
            </a:r>
          </a:p>
          <a:p>
            <a:pPr marL="114300">
              <a:spcBef>
                <a:spcPts val="600"/>
              </a:spcBef>
              <a:buClr>
                <a:schemeClr val="bg2"/>
              </a:buClr>
              <a:buSzPts val="1800"/>
            </a:pPr>
            <a:r>
              <a:rPr lang="en-GB" sz="4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2. Negative</a:t>
            </a:r>
          </a:p>
          <a:p>
            <a:pPr marL="114300">
              <a:spcBef>
                <a:spcPts val="600"/>
              </a:spcBef>
              <a:buClr>
                <a:schemeClr val="bg2"/>
              </a:buClr>
              <a:buSzPts val="1800"/>
            </a:pPr>
            <a:r>
              <a:rPr lang="en-GB" sz="4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3. Neutral </a:t>
            </a:r>
          </a:p>
        </p:txBody>
      </p:sp>
      <p:pic>
        <p:nvPicPr>
          <p:cNvPr id="37" name="Picture 36" descr="Here's What You Need to Know About Sentiment Analysis For Project Managers  - nTask">
            <a:extLst>
              <a:ext uri="{FF2B5EF4-FFF2-40B4-BE49-F238E27FC236}">
                <a16:creationId xmlns:a16="http://schemas.microsoft.com/office/drawing/2014/main" id="{FF19AB26-9C93-0801-1CCB-3BB74A90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2"/>
          <a:stretch>
            <a:fillRect/>
          </a:stretch>
        </p:blipFill>
        <p:spPr bwMode="auto">
          <a:xfrm>
            <a:off x="6296412" y="5143499"/>
            <a:ext cx="9096975" cy="332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B788DE-3A4D-328F-01AB-42537FE3C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24" y="2378018"/>
            <a:ext cx="14687690" cy="6561055"/>
          </a:xfrm>
          <a:prstGeom prst="rect">
            <a:avLst/>
          </a:prstGeom>
        </p:spPr>
      </p:pic>
      <p:grpSp>
        <p:nvGrpSpPr>
          <p:cNvPr id="17" name="Group 2">
            <a:extLst>
              <a:ext uri="{FF2B5EF4-FFF2-40B4-BE49-F238E27FC236}">
                <a16:creationId xmlns:a16="http://schemas.microsoft.com/office/drawing/2014/main" id="{919992C2-FE11-DA50-837B-1BDF2F08E9AF}"/>
              </a:ext>
            </a:extLst>
          </p:cNvPr>
          <p:cNvGrpSpPr/>
          <p:nvPr/>
        </p:nvGrpSpPr>
        <p:grpSpPr>
          <a:xfrm>
            <a:off x="1554945" y="1004012"/>
            <a:ext cx="12884365" cy="1219201"/>
            <a:chOff x="0" y="0"/>
            <a:chExt cx="4030454" cy="651737"/>
          </a:xfrm>
          <a:solidFill>
            <a:schemeClr val="bg2"/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2F2A504C-0C14-EE51-A61F-CE6BC4D5507B}"/>
                </a:ext>
              </a:extLst>
            </p:cNvPr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grpFill/>
          </p:spPr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91B2345-95CC-7BD9-94FE-89EBB187D2A9}"/>
                </a:ext>
              </a:extLst>
            </p:cNvPr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2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39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1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3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8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2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2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773C3887-D749-6C6D-4BA3-84B934C82E9A}"/>
              </a:ext>
            </a:extLst>
          </p:cNvPr>
          <p:cNvSpPr txBox="1"/>
          <p:nvPr/>
        </p:nvSpPr>
        <p:spPr>
          <a:xfrm>
            <a:off x="1128628" y="1081415"/>
            <a:ext cx="3918130" cy="1219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DATASET</a:t>
            </a:r>
            <a:endParaRPr lang="en-US" sz="8000" u="none" dirty="0">
              <a:solidFill>
                <a:srgbClr val="2B3547"/>
              </a:solidFill>
              <a:latin typeface="Amatic SC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" y="157196"/>
            <a:ext cx="11963400" cy="998804"/>
            <a:chOff x="0" y="0"/>
            <a:chExt cx="4682009" cy="2500750"/>
          </a:xfrm>
          <a:solidFill>
            <a:schemeClr val="bg2"/>
          </a:solidFill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659149" cy="2472810"/>
            </a:xfrm>
            <a:custGeom>
              <a:avLst/>
              <a:gdLst/>
              <a:ahLst/>
              <a:cxnLst/>
              <a:rect l="l" t="t" r="r" b="b"/>
              <a:pathLst>
                <a:path w="4659149" h="2472810">
                  <a:moveTo>
                    <a:pt x="4659149" y="2472810"/>
                  </a:moveTo>
                  <a:lnTo>
                    <a:pt x="0" y="2465190"/>
                  </a:lnTo>
                  <a:lnTo>
                    <a:pt x="0" y="870862"/>
                  </a:lnTo>
                  <a:lnTo>
                    <a:pt x="17780" y="19050"/>
                  </a:lnTo>
                  <a:lnTo>
                    <a:pt x="2321306" y="0"/>
                  </a:lnTo>
                  <a:lnTo>
                    <a:pt x="4640099" y="50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688359" cy="2499480"/>
            </a:xfrm>
            <a:custGeom>
              <a:avLst/>
              <a:gdLst/>
              <a:ahLst/>
              <a:cxnLst/>
              <a:rect l="l" t="t" r="r" b="b"/>
              <a:pathLst>
                <a:path w="4688359" h="2499480">
                  <a:moveTo>
                    <a:pt x="4654069" y="21590"/>
                  </a:moveTo>
                  <a:cubicBezTo>
                    <a:pt x="4655339" y="34290"/>
                    <a:pt x="4655339" y="44450"/>
                    <a:pt x="4656609" y="54610"/>
                  </a:cubicBezTo>
                  <a:cubicBezTo>
                    <a:pt x="4659149" y="101066"/>
                    <a:pt x="4660419" y="154246"/>
                    <a:pt x="4662959" y="205527"/>
                  </a:cubicBezTo>
                  <a:cubicBezTo>
                    <a:pt x="4662959" y="279599"/>
                    <a:pt x="4675659" y="1740154"/>
                    <a:pt x="4682009" y="1814226"/>
                  </a:cubicBezTo>
                  <a:cubicBezTo>
                    <a:pt x="4688359" y="1926284"/>
                    <a:pt x="4684549" y="2040242"/>
                    <a:pt x="4684549" y="2152300"/>
                  </a:cubicBezTo>
                  <a:cubicBezTo>
                    <a:pt x="4684549" y="2251063"/>
                    <a:pt x="4685819" y="2342229"/>
                    <a:pt x="4687089" y="2438520"/>
                  </a:cubicBezTo>
                  <a:cubicBezTo>
                    <a:pt x="4687089" y="2460110"/>
                    <a:pt x="4687089" y="2474080"/>
                    <a:pt x="4687089" y="2498210"/>
                  </a:cubicBezTo>
                  <a:cubicBezTo>
                    <a:pt x="4664229" y="2498210"/>
                    <a:pt x="4643909" y="2499480"/>
                    <a:pt x="4613943" y="2498210"/>
                  </a:cubicBezTo>
                  <a:cubicBezTo>
                    <a:pt x="4378094" y="2493130"/>
                    <a:pt x="4138616" y="2499480"/>
                    <a:pt x="3902767" y="2494400"/>
                  </a:cubicBezTo>
                  <a:cubicBezTo>
                    <a:pt x="3761257" y="2490590"/>
                    <a:pt x="3623376" y="2493130"/>
                    <a:pt x="3481866" y="2490590"/>
                  </a:cubicBezTo>
                  <a:cubicBezTo>
                    <a:pt x="3416554" y="2489320"/>
                    <a:pt x="3351242" y="2488050"/>
                    <a:pt x="3285930" y="2486780"/>
                  </a:cubicBezTo>
                  <a:cubicBezTo>
                    <a:pt x="3246017" y="2486780"/>
                    <a:pt x="3209733" y="2488050"/>
                    <a:pt x="3169819" y="2488050"/>
                  </a:cubicBezTo>
                  <a:cubicBezTo>
                    <a:pt x="3068223" y="2486780"/>
                    <a:pt x="2788832" y="2488050"/>
                    <a:pt x="2687236" y="2486780"/>
                  </a:cubicBezTo>
                  <a:cubicBezTo>
                    <a:pt x="2614667" y="2485510"/>
                    <a:pt x="1163286" y="2494400"/>
                    <a:pt x="1090717" y="2493130"/>
                  </a:cubicBezTo>
                  <a:cubicBezTo>
                    <a:pt x="1072575" y="2493130"/>
                    <a:pt x="1050804" y="2494400"/>
                    <a:pt x="1032662" y="2494400"/>
                  </a:cubicBezTo>
                  <a:cubicBezTo>
                    <a:pt x="989121" y="2494400"/>
                    <a:pt x="949208" y="2495670"/>
                    <a:pt x="905666" y="2495670"/>
                  </a:cubicBezTo>
                  <a:cubicBezTo>
                    <a:pt x="796813" y="2495670"/>
                    <a:pt x="691588" y="2494400"/>
                    <a:pt x="582734" y="2493130"/>
                  </a:cubicBezTo>
                  <a:cubicBezTo>
                    <a:pt x="517422" y="2491860"/>
                    <a:pt x="452110" y="2490590"/>
                    <a:pt x="390426" y="2489320"/>
                  </a:cubicBezTo>
                  <a:cubicBezTo>
                    <a:pt x="274316" y="2488050"/>
                    <a:pt x="158206" y="2486780"/>
                    <a:pt x="48260" y="2486780"/>
                  </a:cubicBezTo>
                  <a:cubicBezTo>
                    <a:pt x="38100" y="2486780"/>
                    <a:pt x="29210" y="2486780"/>
                    <a:pt x="19050" y="2485510"/>
                  </a:cubicBezTo>
                  <a:cubicBezTo>
                    <a:pt x="10160" y="2484240"/>
                    <a:pt x="5080" y="2477890"/>
                    <a:pt x="7620" y="2469000"/>
                  </a:cubicBezTo>
                  <a:cubicBezTo>
                    <a:pt x="16510" y="2437193"/>
                    <a:pt x="12700" y="2389711"/>
                    <a:pt x="11430" y="2340330"/>
                  </a:cubicBezTo>
                  <a:cubicBezTo>
                    <a:pt x="10160" y="2239667"/>
                    <a:pt x="6350" y="2140904"/>
                    <a:pt x="7620" y="2040242"/>
                  </a:cubicBezTo>
                  <a:cubicBezTo>
                    <a:pt x="5080" y="1914889"/>
                    <a:pt x="0" y="363168"/>
                    <a:pt x="7620" y="235915"/>
                  </a:cubicBezTo>
                  <a:cubicBezTo>
                    <a:pt x="8890" y="211224"/>
                    <a:pt x="7620" y="184634"/>
                    <a:pt x="8890" y="159944"/>
                  </a:cubicBezTo>
                  <a:cubicBezTo>
                    <a:pt x="10160" y="120058"/>
                    <a:pt x="12700" y="7637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494" y="30480"/>
                    <a:pt x="125550" y="29210"/>
                  </a:cubicBezTo>
                  <a:cubicBezTo>
                    <a:pt x="223518" y="25400"/>
                    <a:pt x="321486" y="22860"/>
                    <a:pt x="423083" y="20320"/>
                  </a:cubicBezTo>
                  <a:cubicBezTo>
                    <a:pt x="492023" y="17780"/>
                    <a:pt x="560964" y="16510"/>
                    <a:pt x="626276" y="13970"/>
                  </a:cubicBezTo>
                  <a:cubicBezTo>
                    <a:pt x="691588" y="11430"/>
                    <a:pt x="760528" y="8890"/>
                    <a:pt x="825841" y="8890"/>
                  </a:cubicBezTo>
                  <a:cubicBezTo>
                    <a:pt x="898410" y="7620"/>
                    <a:pt x="970979" y="10160"/>
                    <a:pt x="1043548" y="8890"/>
                  </a:cubicBezTo>
                  <a:cubicBezTo>
                    <a:pt x="1134259" y="8890"/>
                    <a:pt x="2777947" y="6350"/>
                    <a:pt x="2868658" y="5080"/>
                  </a:cubicBezTo>
                  <a:cubicBezTo>
                    <a:pt x="2955741" y="3810"/>
                    <a:pt x="3042824" y="2540"/>
                    <a:pt x="3133535" y="2540"/>
                  </a:cubicBezTo>
                  <a:cubicBezTo>
                    <a:pt x="3282302" y="1270"/>
                    <a:pt x="3427440" y="0"/>
                    <a:pt x="3576206" y="0"/>
                  </a:cubicBezTo>
                  <a:cubicBezTo>
                    <a:pt x="3637890" y="0"/>
                    <a:pt x="3703202" y="2540"/>
                    <a:pt x="3764885" y="2540"/>
                  </a:cubicBezTo>
                  <a:cubicBezTo>
                    <a:pt x="3935423" y="3810"/>
                    <a:pt x="4109588" y="5080"/>
                    <a:pt x="4280125" y="7620"/>
                  </a:cubicBezTo>
                  <a:cubicBezTo>
                    <a:pt x="4370837" y="8890"/>
                    <a:pt x="4461548" y="12700"/>
                    <a:pt x="4552259" y="16510"/>
                  </a:cubicBezTo>
                  <a:cubicBezTo>
                    <a:pt x="4574030" y="16510"/>
                    <a:pt x="4595801" y="16510"/>
                    <a:pt x="4613943" y="16510"/>
                  </a:cubicBezTo>
                  <a:cubicBezTo>
                    <a:pt x="4635019" y="17780"/>
                    <a:pt x="4643909" y="20320"/>
                    <a:pt x="4654069" y="21590"/>
                  </a:cubicBezTo>
                  <a:close/>
                  <a:moveTo>
                    <a:pt x="4664229" y="2481700"/>
                  </a:moveTo>
                  <a:cubicBezTo>
                    <a:pt x="4665499" y="2465190"/>
                    <a:pt x="4666769" y="2452490"/>
                    <a:pt x="4666769" y="2439790"/>
                  </a:cubicBezTo>
                  <a:cubicBezTo>
                    <a:pt x="4665499" y="2332733"/>
                    <a:pt x="4664229" y="2232070"/>
                    <a:pt x="4664229" y="2123810"/>
                  </a:cubicBezTo>
                  <a:cubicBezTo>
                    <a:pt x="4664229" y="2074429"/>
                    <a:pt x="4666769" y="2025047"/>
                    <a:pt x="4665499" y="1975666"/>
                  </a:cubicBezTo>
                  <a:cubicBezTo>
                    <a:pt x="4665499" y="1930083"/>
                    <a:pt x="4664229" y="1882601"/>
                    <a:pt x="4662959" y="1837018"/>
                  </a:cubicBezTo>
                  <a:cubicBezTo>
                    <a:pt x="4657879" y="1766744"/>
                    <a:pt x="4646449" y="311887"/>
                    <a:pt x="4646449" y="241613"/>
                  </a:cubicBezTo>
                  <a:cubicBezTo>
                    <a:pt x="4643909" y="182735"/>
                    <a:pt x="4641369" y="121958"/>
                    <a:pt x="4638829" y="63500"/>
                  </a:cubicBezTo>
                  <a:cubicBezTo>
                    <a:pt x="4637559" y="44450"/>
                    <a:pt x="4636289" y="43180"/>
                    <a:pt x="4603058" y="41910"/>
                  </a:cubicBezTo>
                  <a:cubicBezTo>
                    <a:pt x="4592172" y="41910"/>
                    <a:pt x="4584915" y="41910"/>
                    <a:pt x="4574030" y="40640"/>
                  </a:cubicBezTo>
                  <a:cubicBezTo>
                    <a:pt x="4483319" y="36830"/>
                    <a:pt x="4388979" y="31750"/>
                    <a:pt x="4298268" y="30480"/>
                  </a:cubicBezTo>
                  <a:cubicBezTo>
                    <a:pt x="4076932" y="26670"/>
                    <a:pt x="3851969" y="25400"/>
                    <a:pt x="3630633" y="22860"/>
                  </a:cubicBezTo>
                  <a:cubicBezTo>
                    <a:pt x="3597977" y="22860"/>
                    <a:pt x="3561692" y="22860"/>
                    <a:pt x="3529036" y="22860"/>
                  </a:cubicBezTo>
                  <a:cubicBezTo>
                    <a:pt x="3474609" y="22860"/>
                    <a:pt x="3420183" y="22860"/>
                    <a:pt x="3369384" y="22860"/>
                  </a:cubicBezTo>
                  <a:cubicBezTo>
                    <a:pt x="3253274" y="22860"/>
                    <a:pt x="3137164" y="22860"/>
                    <a:pt x="3024682" y="24130"/>
                  </a:cubicBezTo>
                  <a:cubicBezTo>
                    <a:pt x="2926713" y="25400"/>
                    <a:pt x="1275768" y="29210"/>
                    <a:pt x="1177800" y="29210"/>
                  </a:cubicBezTo>
                  <a:cubicBezTo>
                    <a:pt x="1018148" y="29210"/>
                    <a:pt x="858497" y="26670"/>
                    <a:pt x="698845" y="33020"/>
                  </a:cubicBezTo>
                  <a:cubicBezTo>
                    <a:pt x="615390" y="36830"/>
                    <a:pt x="535565" y="36830"/>
                    <a:pt x="455739" y="38100"/>
                  </a:cubicBezTo>
                  <a:cubicBezTo>
                    <a:pt x="317857" y="41910"/>
                    <a:pt x="179976" y="45720"/>
                    <a:pt x="49530" y="50800"/>
                  </a:cubicBezTo>
                  <a:cubicBezTo>
                    <a:pt x="36830" y="50800"/>
                    <a:pt x="34290" y="53340"/>
                    <a:pt x="33020" y="70677"/>
                  </a:cubicBezTo>
                  <a:cubicBezTo>
                    <a:pt x="31750" y="104864"/>
                    <a:pt x="31750" y="139051"/>
                    <a:pt x="30480" y="173239"/>
                  </a:cubicBezTo>
                  <a:cubicBezTo>
                    <a:pt x="29210" y="230217"/>
                    <a:pt x="26670" y="285297"/>
                    <a:pt x="25400" y="342276"/>
                  </a:cubicBezTo>
                  <a:cubicBezTo>
                    <a:pt x="20320" y="403053"/>
                    <a:pt x="26670" y="1888299"/>
                    <a:pt x="29210" y="1949076"/>
                  </a:cubicBezTo>
                  <a:cubicBezTo>
                    <a:pt x="29210" y="2013652"/>
                    <a:pt x="29210" y="2080127"/>
                    <a:pt x="30480" y="2144703"/>
                  </a:cubicBezTo>
                  <a:cubicBezTo>
                    <a:pt x="30480" y="2192185"/>
                    <a:pt x="33020" y="2239667"/>
                    <a:pt x="33020" y="2287150"/>
                  </a:cubicBezTo>
                  <a:cubicBezTo>
                    <a:pt x="33020" y="2338430"/>
                    <a:pt x="33020" y="2389711"/>
                    <a:pt x="31750" y="2439790"/>
                  </a:cubicBezTo>
                  <a:cubicBezTo>
                    <a:pt x="31750" y="2443600"/>
                    <a:pt x="31750" y="2446140"/>
                    <a:pt x="31750" y="2449950"/>
                  </a:cubicBezTo>
                  <a:cubicBezTo>
                    <a:pt x="31750" y="2460110"/>
                    <a:pt x="35560" y="2463920"/>
                    <a:pt x="44450" y="2463920"/>
                  </a:cubicBezTo>
                  <a:cubicBezTo>
                    <a:pt x="74751" y="2463920"/>
                    <a:pt x="125550" y="2465190"/>
                    <a:pt x="172719" y="2465190"/>
                  </a:cubicBezTo>
                  <a:cubicBezTo>
                    <a:pt x="241660" y="2465190"/>
                    <a:pt x="314229" y="2462650"/>
                    <a:pt x="383170" y="2465190"/>
                  </a:cubicBezTo>
                  <a:cubicBezTo>
                    <a:pt x="495652" y="2469000"/>
                    <a:pt x="608134" y="2471540"/>
                    <a:pt x="720615" y="2470270"/>
                  </a:cubicBezTo>
                  <a:cubicBezTo>
                    <a:pt x="793184" y="2469000"/>
                    <a:pt x="862125" y="2471540"/>
                    <a:pt x="934694" y="2471540"/>
                  </a:cubicBezTo>
                  <a:cubicBezTo>
                    <a:pt x="1039919" y="2471540"/>
                    <a:pt x="1145144" y="2470270"/>
                    <a:pt x="1250369" y="2471540"/>
                  </a:cubicBezTo>
                  <a:cubicBezTo>
                    <a:pt x="1406393" y="2472810"/>
                    <a:pt x="3119021" y="2462650"/>
                    <a:pt x="3278673" y="2465190"/>
                  </a:cubicBezTo>
                  <a:cubicBezTo>
                    <a:pt x="3347614" y="2466460"/>
                    <a:pt x="3416554" y="2467730"/>
                    <a:pt x="3481866" y="2467730"/>
                  </a:cubicBezTo>
                  <a:cubicBezTo>
                    <a:pt x="3601605" y="2470270"/>
                    <a:pt x="3717716" y="2466460"/>
                    <a:pt x="3837455" y="2470270"/>
                  </a:cubicBezTo>
                  <a:cubicBezTo>
                    <a:pt x="3935423" y="2472810"/>
                    <a:pt x="4033391" y="2472810"/>
                    <a:pt x="4131359" y="2475350"/>
                  </a:cubicBezTo>
                  <a:cubicBezTo>
                    <a:pt x="4276497" y="2479160"/>
                    <a:pt x="4421635" y="2481700"/>
                    <a:pt x="4566773" y="2482970"/>
                  </a:cubicBezTo>
                  <a:cubicBezTo>
                    <a:pt x="4621200" y="2482970"/>
                    <a:pt x="4643909" y="2481700"/>
                    <a:pt x="4664229" y="24817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2" name="TextBox 15">
            <a:extLst>
              <a:ext uri="{FF2B5EF4-FFF2-40B4-BE49-F238E27FC236}">
                <a16:creationId xmlns:a16="http://schemas.microsoft.com/office/drawing/2014/main" id="{D2257D24-DA08-E496-2A95-23DEF3A25A52}"/>
              </a:ext>
            </a:extLst>
          </p:cNvPr>
          <p:cNvSpPr txBox="1"/>
          <p:nvPr/>
        </p:nvSpPr>
        <p:spPr>
          <a:xfrm>
            <a:off x="304800" y="89576"/>
            <a:ext cx="7219090" cy="1219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PRE-PROCESSING</a:t>
            </a:r>
            <a:endParaRPr lang="en-US" sz="8000" u="none" dirty="0">
              <a:solidFill>
                <a:srgbClr val="2B3547"/>
              </a:solidFill>
              <a:latin typeface="Amatic SC Bold"/>
            </a:endParaRPr>
          </a:p>
        </p:txBody>
      </p:sp>
      <p:pic>
        <p:nvPicPr>
          <p:cNvPr id="16" name="Picture 1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ECE9FE01-72BD-867E-4237-349CB47D3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36" y="1211226"/>
            <a:ext cx="15989027" cy="8893189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F660F-26F8-A80B-23F2-52DF2B0A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829300"/>
            <a:ext cx="8100363" cy="42355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CD4D450-5D25-AE83-3373-BF71E3CE6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97909"/>
            <a:ext cx="7863286" cy="627953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FD67D7A-5710-5B23-1DCD-9A5D6B64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886" y="766757"/>
            <a:ext cx="9148092" cy="5114702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66FAC420-9D55-E176-6C0A-1B6522A40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85" y="6584593"/>
            <a:ext cx="9943568" cy="23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6377896"/>
            <a:ext cx="7129306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endParaRPr lang="en-US" sz="3000" u="none" dirty="0">
              <a:solidFill>
                <a:srgbClr val="2B3547"/>
              </a:solidFill>
              <a:latin typeface="Nunito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4931B2-188E-5A0E-065F-2C9E76E94BCF}"/>
              </a:ext>
            </a:extLst>
          </p:cNvPr>
          <p:cNvSpPr txBox="1"/>
          <p:nvPr/>
        </p:nvSpPr>
        <p:spPr>
          <a:xfrm>
            <a:off x="1805087" y="3237738"/>
            <a:ext cx="1455978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As computers can’t work on strings, the review text is converted into a numerical representation of vector form and this is referred to as featurization. There are various featurization techniques available such as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Bag-of-words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TFIDF vectorizer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Word2vec</a:t>
            </a:r>
          </a:p>
          <a:p>
            <a:r>
              <a:rPr lang="en-US" sz="3200" dirty="0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CBC813F-4CE9-0383-A9FC-FB7629BBD0CF}"/>
              </a:ext>
            </a:extLst>
          </p:cNvPr>
          <p:cNvGrpSpPr/>
          <p:nvPr/>
        </p:nvGrpSpPr>
        <p:grpSpPr>
          <a:xfrm>
            <a:off x="1644208" y="1464876"/>
            <a:ext cx="12507013" cy="1418213"/>
            <a:chOff x="0" y="0"/>
            <a:chExt cx="4682009" cy="2500750"/>
          </a:xfrm>
          <a:solidFill>
            <a:schemeClr val="bg2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C07192-2372-0CF7-86CF-5DFB6F525AE9}"/>
                </a:ext>
              </a:extLst>
            </p:cNvPr>
            <p:cNvSpPr/>
            <p:nvPr/>
          </p:nvSpPr>
          <p:spPr>
            <a:xfrm>
              <a:off x="10160" y="16510"/>
              <a:ext cx="4659149" cy="2472810"/>
            </a:xfrm>
            <a:custGeom>
              <a:avLst/>
              <a:gdLst/>
              <a:ahLst/>
              <a:cxnLst/>
              <a:rect l="l" t="t" r="r" b="b"/>
              <a:pathLst>
                <a:path w="4659149" h="2472810">
                  <a:moveTo>
                    <a:pt x="4659149" y="2472810"/>
                  </a:moveTo>
                  <a:lnTo>
                    <a:pt x="0" y="2465190"/>
                  </a:lnTo>
                  <a:lnTo>
                    <a:pt x="0" y="870862"/>
                  </a:lnTo>
                  <a:lnTo>
                    <a:pt x="17780" y="19050"/>
                  </a:lnTo>
                  <a:lnTo>
                    <a:pt x="2321306" y="0"/>
                  </a:lnTo>
                  <a:lnTo>
                    <a:pt x="4640099" y="50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096C6AB-F2A8-4A73-4B13-35045F9D5944}"/>
                </a:ext>
              </a:extLst>
            </p:cNvPr>
            <p:cNvSpPr/>
            <p:nvPr/>
          </p:nvSpPr>
          <p:spPr>
            <a:xfrm>
              <a:off x="-3810" y="0"/>
              <a:ext cx="4688359" cy="2499480"/>
            </a:xfrm>
            <a:custGeom>
              <a:avLst/>
              <a:gdLst/>
              <a:ahLst/>
              <a:cxnLst/>
              <a:rect l="l" t="t" r="r" b="b"/>
              <a:pathLst>
                <a:path w="4688359" h="2499480">
                  <a:moveTo>
                    <a:pt x="4654069" y="21590"/>
                  </a:moveTo>
                  <a:cubicBezTo>
                    <a:pt x="4655339" y="34290"/>
                    <a:pt x="4655339" y="44450"/>
                    <a:pt x="4656609" y="54610"/>
                  </a:cubicBezTo>
                  <a:cubicBezTo>
                    <a:pt x="4659149" y="101066"/>
                    <a:pt x="4660419" y="154246"/>
                    <a:pt x="4662959" y="205527"/>
                  </a:cubicBezTo>
                  <a:cubicBezTo>
                    <a:pt x="4662959" y="279599"/>
                    <a:pt x="4675659" y="1740154"/>
                    <a:pt x="4682009" y="1814226"/>
                  </a:cubicBezTo>
                  <a:cubicBezTo>
                    <a:pt x="4688359" y="1926284"/>
                    <a:pt x="4684549" y="2040242"/>
                    <a:pt x="4684549" y="2152300"/>
                  </a:cubicBezTo>
                  <a:cubicBezTo>
                    <a:pt x="4684549" y="2251063"/>
                    <a:pt x="4685819" y="2342229"/>
                    <a:pt x="4687089" y="2438520"/>
                  </a:cubicBezTo>
                  <a:cubicBezTo>
                    <a:pt x="4687089" y="2460110"/>
                    <a:pt x="4687089" y="2474080"/>
                    <a:pt x="4687089" y="2498210"/>
                  </a:cubicBezTo>
                  <a:cubicBezTo>
                    <a:pt x="4664229" y="2498210"/>
                    <a:pt x="4643909" y="2499480"/>
                    <a:pt x="4613943" y="2498210"/>
                  </a:cubicBezTo>
                  <a:cubicBezTo>
                    <a:pt x="4378094" y="2493130"/>
                    <a:pt x="4138616" y="2499480"/>
                    <a:pt x="3902767" y="2494400"/>
                  </a:cubicBezTo>
                  <a:cubicBezTo>
                    <a:pt x="3761257" y="2490590"/>
                    <a:pt x="3623376" y="2493130"/>
                    <a:pt x="3481866" y="2490590"/>
                  </a:cubicBezTo>
                  <a:cubicBezTo>
                    <a:pt x="3416554" y="2489320"/>
                    <a:pt x="3351242" y="2488050"/>
                    <a:pt x="3285930" y="2486780"/>
                  </a:cubicBezTo>
                  <a:cubicBezTo>
                    <a:pt x="3246017" y="2486780"/>
                    <a:pt x="3209733" y="2488050"/>
                    <a:pt x="3169819" y="2488050"/>
                  </a:cubicBezTo>
                  <a:cubicBezTo>
                    <a:pt x="3068223" y="2486780"/>
                    <a:pt x="2788832" y="2488050"/>
                    <a:pt x="2687236" y="2486780"/>
                  </a:cubicBezTo>
                  <a:cubicBezTo>
                    <a:pt x="2614667" y="2485510"/>
                    <a:pt x="1163286" y="2494400"/>
                    <a:pt x="1090717" y="2493130"/>
                  </a:cubicBezTo>
                  <a:cubicBezTo>
                    <a:pt x="1072575" y="2493130"/>
                    <a:pt x="1050804" y="2494400"/>
                    <a:pt x="1032662" y="2494400"/>
                  </a:cubicBezTo>
                  <a:cubicBezTo>
                    <a:pt x="989121" y="2494400"/>
                    <a:pt x="949208" y="2495670"/>
                    <a:pt x="905666" y="2495670"/>
                  </a:cubicBezTo>
                  <a:cubicBezTo>
                    <a:pt x="796813" y="2495670"/>
                    <a:pt x="691588" y="2494400"/>
                    <a:pt x="582734" y="2493130"/>
                  </a:cubicBezTo>
                  <a:cubicBezTo>
                    <a:pt x="517422" y="2491860"/>
                    <a:pt x="452110" y="2490590"/>
                    <a:pt x="390426" y="2489320"/>
                  </a:cubicBezTo>
                  <a:cubicBezTo>
                    <a:pt x="274316" y="2488050"/>
                    <a:pt x="158206" y="2486780"/>
                    <a:pt x="48260" y="2486780"/>
                  </a:cubicBezTo>
                  <a:cubicBezTo>
                    <a:pt x="38100" y="2486780"/>
                    <a:pt x="29210" y="2486780"/>
                    <a:pt x="19050" y="2485510"/>
                  </a:cubicBezTo>
                  <a:cubicBezTo>
                    <a:pt x="10160" y="2484240"/>
                    <a:pt x="5080" y="2477890"/>
                    <a:pt x="7620" y="2469000"/>
                  </a:cubicBezTo>
                  <a:cubicBezTo>
                    <a:pt x="16510" y="2437193"/>
                    <a:pt x="12700" y="2389711"/>
                    <a:pt x="11430" y="2340330"/>
                  </a:cubicBezTo>
                  <a:cubicBezTo>
                    <a:pt x="10160" y="2239667"/>
                    <a:pt x="6350" y="2140904"/>
                    <a:pt x="7620" y="2040242"/>
                  </a:cubicBezTo>
                  <a:cubicBezTo>
                    <a:pt x="5080" y="1914889"/>
                    <a:pt x="0" y="363168"/>
                    <a:pt x="7620" y="235915"/>
                  </a:cubicBezTo>
                  <a:cubicBezTo>
                    <a:pt x="8890" y="211224"/>
                    <a:pt x="7620" y="184634"/>
                    <a:pt x="8890" y="159944"/>
                  </a:cubicBezTo>
                  <a:cubicBezTo>
                    <a:pt x="10160" y="120058"/>
                    <a:pt x="12700" y="7637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494" y="30480"/>
                    <a:pt x="125550" y="29210"/>
                  </a:cubicBezTo>
                  <a:cubicBezTo>
                    <a:pt x="223518" y="25400"/>
                    <a:pt x="321486" y="22860"/>
                    <a:pt x="423083" y="20320"/>
                  </a:cubicBezTo>
                  <a:cubicBezTo>
                    <a:pt x="492023" y="17780"/>
                    <a:pt x="560964" y="16510"/>
                    <a:pt x="626276" y="13970"/>
                  </a:cubicBezTo>
                  <a:cubicBezTo>
                    <a:pt x="691588" y="11430"/>
                    <a:pt x="760528" y="8890"/>
                    <a:pt x="825841" y="8890"/>
                  </a:cubicBezTo>
                  <a:cubicBezTo>
                    <a:pt x="898410" y="7620"/>
                    <a:pt x="970979" y="10160"/>
                    <a:pt x="1043548" y="8890"/>
                  </a:cubicBezTo>
                  <a:cubicBezTo>
                    <a:pt x="1134259" y="8890"/>
                    <a:pt x="2777947" y="6350"/>
                    <a:pt x="2868658" y="5080"/>
                  </a:cubicBezTo>
                  <a:cubicBezTo>
                    <a:pt x="2955741" y="3810"/>
                    <a:pt x="3042824" y="2540"/>
                    <a:pt x="3133535" y="2540"/>
                  </a:cubicBezTo>
                  <a:cubicBezTo>
                    <a:pt x="3282302" y="1270"/>
                    <a:pt x="3427440" y="0"/>
                    <a:pt x="3576206" y="0"/>
                  </a:cubicBezTo>
                  <a:cubicBezTo>
                    <a:pt x="3637890" y="0"/>
                    <a:pt x="3703202" y="2540"/>
                    <a:pt x="3764885" y="2540"/>
                  </a:cubicBezTo>
                  <a:cubicBezTo>
                    <a:pt x="3935423" y="3810"/>
                    <a:pt x="4109588" y="5080"/>
                    <a:pt x="4280125" y="7620"/>
                  </a:cubicBezTo>
                  <a:cubicBezTo>
                    <a:pt x="4370837" y="8890"/>
                    <a:pt x="4461548" y="12700"/>
                    <a:pt x="4552259" y="16510"/>
                  </a:cubicBezTo>
                  <a:cubicBezTo>
                    <a:pt x="4574030" y="16510"/>
                    <a:pt x="4595801" y="16510"/>
                    <a:pt x="4613943" y="16510"/>
                  </a:cubicBezTo>
                  <a:cubicBezTo>
                    <a:pt x="4635019" y="17780"/>
                    <a:pt x="4643909" y="20320"/>
                    <a:pt x="4654069" y="21590"/>
                  </a:cubicBezTo>
                  <a:close/>
                  <a:moveTo>
                    <a:pt x="4664229" y="2481700"/>
                  </a:moveTo>
                  <a:cubicBezTo>
                    <a:pt x="4665499" y="2465190"/>
                    <a:pt x="4666769" y="2452490"/>
                    <a:pt x="4666769" y="2439790"/>
                  </a:cubicBezTo>
                  <a:cubicBezTo>
                    <a:pt x="4665499" y="2332733"/>
                    <a:pt x="4664229" y="2232070"/>
                    <a:pt x="4664229" y="2123810"/>
                  </a:cubicBezTo>
                  <a:cubicBezTo>
                    <a:pt x="4664229" y="2074429"/>
                    <a:pt x="4666769" y="2025047"/>
                    <a:pt x="4665499" y="1975666"/>
                  </a:cubicBezTo>
                  <a:cubicBezTo>
                    <a:pt x="4665499" y="1930083"/>
                    <a:pt x="4664229" y="1882601"/>
                    <a:pt x="4662959" y="1837018"/>
                  </a:cubicBezTo>
                  <a:cubicBezTo>
                    <a:pt x="4657879" y="1766744"/>
                    <a:pt x="4646449" y="311887"/>
                    <a:pt x="4646449" y="241613"/>
                  </a:cubicBezTo>
                  <a:cubicBezTo>
                    <a:pt x="4643909" y="182735"/>
                    <a:pt x="4641369" y="121958"/>
                    <a:pt x="4638829" y="63500"/>
                  </a:cubicBezTo>
                  <a:cubicBezTo>
                    <a:pt x="4637559" y="44450"/>
                    <a:pt x="4636289" y="43180"/>
                    <a:pt x="4603058" y="41910"/>
                  </a:cubicBezTo>
                  <a:cubicBezTo>
                    <a:pt x="4592172" y="41910"/>
                    <a:pt x="4584915" y="41910"/>
                    <a:pt x="4574030" y="40640"/>
                  </a:cubicBezTo>
                  <a:cubicBezTo>
                    <a:pt x="4483319" y="36830"/>
                    <a:pt x="4388979" y="31750"/>
                    <a:pt x="4298268" y="30480"/>
                  </a:cubicBezTo>
                  <a:cubicBezTo>
                    <a:pt x="4076932" y="26670"/>
                    <a:pt x="3851969" y="25400"/>
                    <a:pt x="3630633" y="22860"/>
                  </a:cubicBezTo>
                  <a:cubicBezTo>
                    <a:pt x="3597977" y="22860"/>
                    <a:pt x="3561692" y="22860"/>
                    <a:pt x="3529036" y="22860"/>
                  </a:cubicBezTo>
                  <a:cubicBezTo>
                    <a:pt x="3474609" y="22860"/>
                    <a:pt x="3420183" y="22860"/>
                    <a:pt x="3369384" y="22860"/>
                  </a:cubicBezTo>
                  <a:cubicBezTo>
                    <a:pt x="3253274" y="22860"/>
                    <a:pt x="3137164" y="22860"/>
                    <a:pt x="3024682" y="24130"/>
                  </a:cubicBezTo>
                  <a:cubicBezTo>
                    <a:pt x="2926713" y="25400"/>
                    <a:pt x="1275768" y="29210"/>
                    <a:pt x="1177800" y="29210"/>
                  </a:cubicBezTo>
                  <a:cubicBezTo>
                    <a:pt x="1018148" y="29210"/>
                    <a:pt x="858497" y="26670"/>
                    <a:pt x="698845" y="33020"/>
                  </a:cubicBezTo>
                  <a:cubicBezTo>
                    <a:pt x="615390" y="36830"/>
                    <a:pt x="535565" y="36830"/>
                    <a:pt x="455739" y="38100"/>
                  </a:cubicBezTo>
                  <a:cubicBezTo>
                    <a:pt x="317857" y="41910"/>
                    <a:pt x="179976" y="45720"/>
                    <a:pt x="49530" y="50800"/>
                  </a:cubicBezTo>
                  <a:cubicBezTo>
                    <a:pt x="36830" y="50800"/>
                    <a:pt x="34290" y="53340"/>
                    <a:pt x="33020" y="70677"/>
                  </a:cubicBezTo>
                  <a:cubicBezTo>
                    <a:pt x="31750" y="104864"/>
                    <a:pt x="31750" y="139051"/>
                    <a:pt x="30480" y="173239"/>
                  </a:cubicBezTo>
                  <a:cubicBezTo>
                    <a:pt x="29210" y="230217"/>
                    <a:pt x="26670" y="285297"/>
                    <a:pt x="25400" y="342276"/>
                  </a:cubicBezTo>
                  <a:cubicBezTo>
                    <a:pt x="20320" y="403053"/>
                    <a:pt x="26670" y="1888299"/>
                    <a:pt x="29210" y="1949076"/>
                  </a:cubicBezTo>
                  <a:cubicBezTo>
                    <a:pt x="29210" y="2013652"/>
                    <a:pt x="29210" y="2080127"/>
                    <a:pt x="30480" y="2144703"/>
                  </a:cubicBezTo>
                  <a:cubicBezTo>
                    <a:pt x="30480" y="2192185"/>
                    <a:pt x="33020" y="2239667"/>
                    <a:pt x="33020" y="2287150"/>
                  </a:cubicBezTo>
                  <a:cubicBezTo>
                    <a:pt x="33020" y="2338430"/>
                    <a:pt x="33020" y="2389711"/>
                    <a:pt x="31750" y="2439790"/>
                  </a:cubicBezTo>
                  <a:cubicBezTo>
                    <a:pt x="31750" y="2443600"/>
                    <a:pt x="31750" y="2446140"/>
                    <a:pt x="31750" y="2449950"/>
                  </a:cubicBezTo>
                  <a:cubicBezTo>
                    <a:pt x="31750" y="2460110"/>
                    <a:pt x="35560" y="2463920"/>
                    <a:pt x="44450" y="2463920"/>
                  </a:cubicBezTo>
                  <a:cubicBezTo>
                    <a:pt x="74751" y="2463920"/>
                    <a:pt x="125550" y="2465190"/>
                    <a:pt x="172719" y="2465190"/>
                  </a:cubicBezTo>
                  <a:cubicBezTo>
                    <a:pt x="241660" y="2465190"/>
                    <a:pt x="314229" y="2462650"/>
                    <a:pt x="383170" y="2465190"/>
                  </a:cubicBezTo>
                  <a:cubicBezTo>
                    <a:pt x="495652" y="2469000"/>
                    <a:pt x="608134" y="2471540"/>
                    <a:pt x="720615" y="2470270"/>
                  </a:cubicBezTo>
                  <a:cubicBezTo>
                    <a:pt x="793184" y="2469000"/>
                    <a:pt x="862125" y="2471540"/>
                    <a:pt x="934694" y="2471540"/>
                  </a:cubicBezTo>
                  <a:cubicBezTo>
                    <a:pt x="1039919" y="2471540"/>
                    <a:pt x="1145144" y="2470270"/>
                    <a:pt x="1250369" y="2471540"/>
                  </a:cubicBezTo>
                  <a:cubicBezTo>
                    <a:pt x="1406393" y="2472810"/>
                    <a:pt x="3119021" y="2462650"/>
                    <a:pt x="3278673" y="2465190"/>
                  </a:cubicBezTo>
                  <a:cubicBezTo>
                    <a:pt x="3347614" y="2466460"/>
                    <a:pt x="3416554" y="2467730"/>
                    <a:pt x="3481866" y="2467730"/>
                  </a:cubicBezTo>
                  <a:cubicBezTo>
                    <a:pt x="3601605" y="2470270"/>
                    <a:pt x="3717716" y="2466460"/>
                    <a:pt x="3837455" y="2470270"/>
                  </a:cubicBezTo>
                  <a:cubicBezTo>
                    <a:pt x="3935423" y="2472810"/>
                    <a:pt x="4033391" y="2472810"/>
                    <a:pt x="4131359" y="2475350"/>
                  </a:cubicBezTo>
                  <a:cubicBezTo>
                    <a:pt x="4276497" y="2479160"/>
                    <a:pt x="4421635" y="2481700"/>
                    <a:pt x="4566773" y="2482970"/>
                  </a:cubicBezTo>
                  <a:cubicBezTo>
                    <a:pt x="4621200" y="2482970"/>
                    <a:pt x="4643909" y="2481700"/>
                    <a:pt x="4664229" y="24817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E119823A-7A11-E4E2-52F3-E79FEE1C5539}"/>
              </a:ext>
            </a:extLst>
          </p:cNvPr>
          <p:cNvSpPr txBox="1"/>
          <p:nvPr/>
        </p:nvSpPr>
        <p:spPr>
          <a:xfrm>
            <a:off x="1817554" y="1589646"/>
            <a:ext cx="712930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2B3547"/>
                </a:solidFill>
                <a:latin typeface="Amatic SC Bold"/>
              </a:rPr>
              <a:t>FEATURE EXTRACTION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5A665AA5-A0E9-9C4B-ECA2-B17EB187F9FE}"/>
              </a:ext>
            </a:extLst>
          </p:cNvPr>
          <p:cNvGrpSpPr/>
          <p:nvPr/>
        </p:nvGrpSpPr>
        <p:grpSpPr>
          <a:xfrm>
            <a:off x="1051047" y="729396"/>
            <a:ext cx="16185907" cy="8611233"/>
            <a:chOff x="0" y="1"/>
            <a:chExt cx="21581209" cy="11481644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3880F1DB-1C95-98B6-8E38-F87EB0592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0039" r="7528"/>
            <a:stretch>
              <a:fillRect/>
            </a:stretch>
          </p:blipFill>
          <p:spPr>
            <a:xfrm>
              <a:off x="305484" y="6502230"/>
              <a:ext cx="7876909" cy="4604975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B915535B-C65E-89E4-96C0-4E66CD89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325" t="7414"/>
            <a:stretch>
              <a:fillRect/>
            </a:stretch>
          </p:blipFill>
          <p:spPr>
            <a:xfrm>
              <a:off x="13241420" y="5063765"/>
              <a:ext cx="7809064" cy="6094242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63A4E1FF-122A-DACF-FFC7-D093AC13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5824"/>
            <a:stretch>
              <a:fillRect/>
            </a:stretch>
          </p:blipFill>
          <p:spPr>
            <a:xfrm>
              <a:off x="20429847" y="7762635"/>
              <a:ext cx="479498" cy="786924"/>
            </a:xfrm>
            <a:prstGeom prst="rect">
              <a:avLst/>
            </a:prstGeom>
          </p:spPr>
        </p:pic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9A8978FC-B4A3-35BD-00EF-BFD2412219CE}"/>
                </a:ext>
              </a:extLst>
            </p:cNvPr>
            <p:cNvGrpSpPr/>
            <p:nvPr/>
          </p:nvGrpSpPr>
          <p:grpSpPr>
            <a:xfrm>
              <a:off x="6822761" y="10856304"/>
              <a:ext cx="7904165" cy="625341"/>
              <a:chOff x="0" y="0"/>
              <a:chExt cx="6420999" cy="508000"/>
            </a:xfrm>
          </p:grpSpPr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0553DC7F-4B81-794E-F7E3-288D71B8AF22}"/>
                  </a:ext>
                </a:extLst>
              </p:cNvPr>
              <p:cNvSpPr/>
              <p:nvPr/>
            </p:nvSpPr>
            <p:spPr>
              <a:xfrm>
                <a:off x="0" y="215900"/>
                <a:ext cx="64210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421000" h="76200">
                    <a:moveTo>
                      <a:pt x="0" y="0"/>
                    </a:moveTo>
                    <a:lnTo>
                      <a:pt x="6421000" y="0"/>
                    </a:lnTo>
                    <a:lnTo>
                      <a:pt x="64210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419DCE92-4169-60BC-CD3B-0EDA39BF9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256" b="21593"/>
            <a:stretch>
              <a:fillRect/>
            </a:stretch>
          </p:blipFill>
          <p:spPr>
            <a:xfrm>
              <a:off x="18179825" y="407647"/>
              <a:ext cx="2959559" cy="516094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DADB811E-90A0-BB12-67A4-A009968C9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19605"/>
            <a:stretch>
              <a:fillRect/>
            </a:stretch>
          </p:blipFill>
          <p:spPr>
            <a:xfrm flipV="1">
              <a:off x="4841615" y="135875"/>
              <a:ext cx="3084194" cy="622680"/>
            </a:xfrm>
            <a:prstGeom prst="rect">
              <a:avLst/>
            </a:prstGeom>
          </p:spPr>
        </p:pic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5540B25C-BF3E-C76A-9A89-0328302AC77E}"/>
                </a:ext>
              </a:extLst>
            </p:cNvPr>
            <p:cNvGrpSpPr/>
            <p:nvPr/>
          </p:nvGrpSpPr>
          <p:grpSpPr>
            <a:xfrm>
              <a:off x="6407346" y="147244"/>
              <a:ext cx="12362563" cy="625341"/>
              <a:chOff x="0" y="0"/>
              <a:chExt cx="10042808" cy="508000"/>
            </a:xfrm>
          </p:grpSpPr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68DF63F7-78E2-E630-C856-186EF0D61535}"/>
                  </a:ext>
                </a:extLst>
              </p:cNvPr>
              <p:cNvSpPr/>
              <p:nvPr/>
            </p:nvSpPr>
            <p:spPr>
              <a:xfrm>
                <a:off x="0" y="215900"/>
                <a:ext cx="1004280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042808" h="76200">
                    <a:moveTo>
                      <a:pt x="0" y="0"/>
                    </a:moveTo>
                    <a:lnTo>
                      <a:pt x="10042808" y="0"/>
                    </a:lnTo>
                    <a:lnTo>
                      <a:pt x="100428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</p:sp>
        </p:grpSp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A4B16009-1C29-2C1D-FDD6-BFC822E0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5774850"/>
              <a:ext cx="790881" cy="790881"/>
            </a:xfrm>
            <a:prstGeom prst="rect">
              <a:avLst/>
            </a:prstGeom>
          </p:spPr>
        </p:pic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FA0D8840-C19C-38B9-B50D-3BF3A91A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304225" y="176773"/>
              <a:ext cx="3811301" cy="478714"/>
            </a:xfrm>
            <a:prstGeom prst="rect">
              <a:avLst/>
            </a:prstGeom>
          </p:spPr>
        </p:pic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4948C951-1696-2DD4-7736-6860F214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0909786" y="13703"/>
              <a:ext cx="685126" cy="657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oW Model and TF-IDF For Creating Feature From Text">
            <a:extLst>
              <a:ext uri="{FF2B5EF4-FFF2-40B4-BE49-F238E27FC236}">
                <a16:creationId xmlns:a16="http://schemas.microsoft.com/office/drawing/2014/main" id="{8D9B4282-A4D5-351E-0636-7C65515B6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30" y="1257300"/>
            <a:ext cx="13650139" cy="326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-Grams Definition | DeepAI">
            <a:extLst>
              <a:ext uri="{FF2B5EF4-FFF2-40B4-BE49-F238E27FC236}">
                <a16:creationId xmlns:a16="http://schemas.microsoft.com/office/drawing/2014/main" id="{1C4B041E-F2A8-9485-4A1D-74DC4682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953444"/>
            <a:ext cx="9905591" cy="407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9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247</Words>
  <Application>Microsoft Office PowerPoint</Application>
  <PresentationFormat>Custom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Nunito Bold</vt:lpstr>
      <vt:lpstr>Muli</vt:lpstr>
      <vt:lpstr>Calibri Light</vt:lpstr>
      <vt:lpstr>Calibri</vt:lpstr>
      <vt:lpstr>Wingdings</vt:lpstr>
      <vt:lpstr>Malgun Gothic Semilight</vt:lpstr>
      <vt:lpstr>Amatic SC Bold</vt:lpstr>
      <vt:lpstr>Arial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Doodles Presentation Template</dc:title>
  <cp:lastModifiedBy>Harika Chekuri</cp:lastModifiedBy>
  <cp:revision>16</cp:revision>
  <dcterms:created xsi:type="dcterms:W3CDTF">2006-08-16T00:00:00Z</dcterms:created>
  <dcterms:modified xsi:type="dcterms:W3CDTF">2022-12-04T07:10:05Z</dcterms:modified>
  <dc:identifier>DAFTvNgIIWk</dc:identifier>
</cp:coreProperties>
</file>